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92" r:id="rId5"/>
    <p:sldId id="299" r:id="rId6"/>
    <p:sldId id="300" r:id="rId7"/>
    <p:sldId id="277" r:id="rId8"/>
    <p:sldId id="275" r:id="rId9"/>
    <p:sldId id="284" r:id="rId10"/>
    <p:sldId id="301" r:id="rId11"/>
    <p:sldId id="302" r:id="rId12"/>
    <p:sldId id="303" r:id="rId13"/>
    <p:sldId id="304" r:id="rId14"/>
    <p:sldId id="305" r:id="rId15"/>
    <p:sldId id="306" r:id="rId16"/>
    <p:sldId id="298" r:id="rId17"/>
    <p:sldId id="281" r:id="rId18"/>
    <p:sldId id="297" r:id="rId19"/>
    <p:sldId id="307" r:id="rId20"/>
    <p:sldId id="279" r:id="rId21"/>
    <p:sldId id="309" r:id="rId22"/>
    <p:sldId id="288" r:id="rId23"/>
    <p:sldId id="308" r:id="rId24"/>
    <p:sldId id="289" r:id="rId25"/>
  </p:sldIdLst>
  <p:sldSz cx="12192000" cy="6858000"/>
  <p:notesSz cx="6858000" cy="9144000"/>
  <p:defaultTex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4F0B0-FAF4-4DBC-A50F-0E97972016EE}" v="86" dt="2025-04-20T20:43:16.08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5634"/>
  </p:normalViewPr>
  <p:slideViewPr>
    <p:cSldViewPr snapToGrid="0" showGuides="1">
      <p:cViewPr varScale="1">
        <p:scale>
          <a:sx n="88" d="100"/>
          <a:sy n="88" d="100"/>
        </p:scale>
        <p:origin x="79" y="64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82" d="100"/>
          <a:sy n="82" d="100"/>
        </p:scale>
        <p:origin x="393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amat Idris" userId="7f1df93e530c0707" providerId="LiveId" clId="{9A84F0B0-FAF4-4DBC-A50F-0E97972016EE}"/>
    <pc:docChg chg="undo custSel addSld delSld modSld sldOrd">
      <pc:chgData name="Mahamat Idris" userId="7f1df93e530c0707" providerId="LiveId" clId="{9A84F0B0-FAF4-4DBC-A50F-0E97972016EE}" dt="2025-04-20T20:42:22.484" v="2580" actId="478"/>
      <pc:docMkLst>
        <pc:docMk/>
      </pc:docMkLst>
      <pc:sldChg chg="modSp mod">
        <pc:chgData name="Mahamat Idris" userId="7f1df93e530c0707" providerId="LiveId" clId="{9A84F0B0-FAF4-4DBC-A50F-0E97972016EE}" dt="2025-04-19T19:26:58.223" v="950" actId="20577"/>
        <pc:sldMkLst>
          <pc:docMk/>
          <pc:sldMk cId="2775535166" sldId="275"/>
        </pc:sldMkLst>
        <pc:spChg chg="mod">
          <ac:chgData name="Mahamat Idris" userId="7f1df93e530c0707" providerId="LiveId" clId="{9A84F0B0-FAF4-4DBC-A50F-0E97972016EE}" dt="2025-04-19T19:26:58.223" v="950" actId="20577"/>
          <ac:spMkLst>
            <pc:docMk/>
            <pc:sldMk cId="2775535166" sldId="275"/>
            <ac:spMk id="18" creationId="{241202DB-E499-EB19-8A48-A3301DA59ED7}"/>
          </ac:spMkLst>
        </pc:spChg>
        <pc:spChg chg="mod">
          <ac:chgData name="Mahamat Idris" userId="7f1df93e530c0707" providerId="LiveId" clId="{9A84F0B0-FAF4-4DBC-A50F-0E97972016EE}" dt="2025-04-19T16:40:49.915" v="62" actId="20577"/>
          <ac:spMkLst>
            <pc:docMk/>
            <pc:sldMk cId="2775535166" sldId="275"/>
            <ac:spMk id="22" creationId="{D5402852-C1AD-6A4E-DAA7-0AE582A742FD}"/>
          </ac:spMkLst>
        </pc:spChg>
        <pc:spChg chg="mod">
          <ac:chgData name="Mahamat Idris" userId="7f1df93e530c0707" providerId="LiveId" clId="{9A84F0B0-FAF4-4DBC-A50F-0E97972016EE}" dt="2025-04-19T16:41:10.489" v="71" actId="20577"/>
          <ac:spMkLst>
            <pc:docMk/>
            <pc:sldMk cId="2775535166" sldId="275"/>
            <ac:spMk id="24" creationId="{ABF1D337-2A3C-A0FB-A6CD-5E4B9D6DFD91}"/>
          </ac:spMkLst>
        </pc:spChg>
      </pc:sldChg>
      <pc:sldChg chg="addSp modSp del mod">
        <pc:chgData name="Mahamat Idris" userId="7f1df93e530c0707" providerId="LiveId" clId="{9A84F0B0-FAF4-4DBC-A50F-0E97972016EE}" dt="2025-04-19T17:41:22.481" v="561" actId="2696"/>
        <pc:sldMkLst>
          <pc:docMk/>
          <pc:sldMk cId="77554804" sldId="276"/>
        </pc:sldMkLst>
        <pc:spChg chg="add mod">
          <ac:chgData name="Mahamat Idris" userId="7f1df93e530c0707" providerId="LiveId" clId="{9A84F0B0-FAF4-4DBC-A50F-0E97972016EE}" dt="2025-04-19T16:44:51.381" v="89" actId="207"/>
          <ac:spMkLst>
            <pc:docMk/>
            <pc:sldMk cId="77554804" sldId="276"/>
            <ac:spMk id="2" creationId="{AD12682C-E3EA-4E85-AA49-7078A37B9A0D}"/>
          </ac:spMkLst>
        </pc:spChg>
        <pc:spChg chg="mod">
          <ac:chgData name="Mahamat Idris" userId="7f1df93e530c0707" providerId="LiveId" clId="{9A84F0B0-FAF4-4DBC-A50F-0E97972016EE}" dt="2025-04-19T17:13:10.111" v="138" actId="1076"/>
          <ac:spMkLst>
            <pc:docMk/>
            <pc:sldMk cId="77554804" sldId="276"/>
            <ac:spMk id="5" creationId="{81D18537-D028-9E9C-FB87-93F24955DFC7}"/>
          </ac:spMkLst>
        </pc:spChg>
        <pc:spChg chg="mod">
          <ac:chgData name="Mahamat Idris" userId="7f1df93e530c0707" providerId="LiveId" clId="{9A84F0B0-FAF4-4DBC-A50F-0E97972016EE}" dt="2025-04-19T17:13:02.386" v="136" actId="1076"/>
          <ac:spMkLst>
            <pc:docMk/>
            <pc:sldMk cId="77554804" sldId="276"/>
            <ac:spMk id="6" creationId="{D91FB993-29E1-3DBD-8335-7970016F8DE7}"/>
          </ac:spMkLst>
        </pc:spChg>
        <pc:spChg chg="mod">
          <ac:chgData name="Mahamat Idris" userId="7f1df93e530c0707" providerId="LiveId" clId="{9A84F0B0-FAF4-4DBC-A50F-0E97972016EE}" dt="2025-04-19T17:17:06.575" v="145"/>
          <ac:spMkLst>
            <pc:docMk/>
            <pc:sldMk cId="77554804" sldId="276"/>
            <ac:spMk id="18" creationId="{59AC624B-4FD9-E308-F182-08902D49A82B}"/>
          </ac:spMkLst>
        </pc:spChg>
        <pc:spChg chg="mod">
          <ac:chgData name="Mahamat Idris" userId="7f1df93e530c0707" providerId="LiveId" clId="{9A84F0B0-FAF4-4DBC-A50F-0E97972016EE}" dt="2025-04-19T17:14:04.267" v="144" actId="20577"/>
          <ac:spMkLst>
            <pc:docMk/>
            <pc:sldMk cId="77554804" sldId="276"/>
            <ac:spMk id="20" creationId="{CC0093B1-77CC-1E61-FB22-E136F94EABD2}"/>
          </ac:spMkLst>
        </pc:spChg>
        <pc:picChg chg="mod">
          <ac:chgData name="Mahamat Idris" userId="7f1df93e530c0707" providerId="LiveId" clId="{9A84F0B0-FAF4-4DBC-A50F-0E97972016EE}" dt="2025-04-19T16:45:01.867" v="90" actId="14826"/>
          <ac:picMkLst>
            <pc:docMk/>
            <pc:sldMk cId="77554804" sldId="276"/>
            <ac:picMk id="12" creationId="{8C4B5C6A-45B4-1976-622A-4CEB4E3211BC}"/>
          </ac:picMkLst>
        </pc:picChg>
      </pc:sldChg>
      <pc:sldChg chg="addSp delSp modSp mod">
        <pc:chgData name="Mahamat Idris" userId="7f1df93e530c0707" providerId="LiveId" clId="{9A84F0B0-FAF4-4DBC-A50F-0E97972016EE}" dt="2025-04-20T19:39:36.847" v="2239" actId="207"/>
        <pc:sldMkLst>
          <pc:docMk/>
          <pc:sldMk cId="2478079616" sldId="277"/>
        </pc:sldMkLst>
        <pc:spChg chg="add del mod">
          <ac:chgData name="Mahamat Idris" userId="7f1df93e530c0707" providerId="LiveId" clId="{9A84F0B0-FAF4-4DBC-A50F-0E97972016EE}" dt="2025-04-19T17:28:24.825" v="359" actId="21"/>
          <ac:spMkLst>
            <pc:docMk/>
            <pc:sldMk cId="2478079616" sldId="277"/>
            <ac:spMk id="3" creationId="{9D6AB111-F05D-0556-FBF4-016BAC1D5BD7}"/>
          </ac:spMkLst>
        </pc:spChg>
        <pc:spChg chg="add del mod">
          <ac:chgData name="Mahamat Idris" userId="7f1df93e530c0707" providerId="LiveId" clId="{9A84F0B0-FAF4-4DBC-A50F-0E97972016EE}" dt="2025-04-19T17:31:53.640" v="393" actId="20577"/>
          <ac:spMkLst>
            <pc:docMk/>
            <pc:sldMk cId="2478079616" sldId="277"/>
            <ac:spMk id="4" creationId="{9D6AB111-F05D-0556-FBF4-016BAC1D5BD7}"/>
          </ac:spMkLst>
        </pc:spChg>
        <pc:spChg chg="add mod">
          <ac:chgData name="Mahamat Idris" userId="7f1df93e530c0707" providerId="LiveId" clId="{9A84F0B0-FAF4-4DBC-A50F-0E97972016EE}" dt="2025-04-20T19:39:36.847" v="2239" actId="207"/>
          <ac:spMkLst>
            <pc:docMk/>
            <pc:sldMk cId="2478079616" sldId="277"/>
            <ac:spMk id="9" creationId="{062CB367-B045-B296-F2C6-C62B0C4F7465}"/>
          </ac:spMkLst>
        </pc:spChg>
        <pc:spChg chg="del mod">
          <ac:chgData name="Mahamat Idris" userId="7f1df93e530c0707" providerId="LiveId" clId="{9A84F0B0-FAF4-4DBC-A50F-0E97972016EE}" dt="2025-04-19T17:24:31.088" v="352" actId="478"/>
          <ac:spMkLst>
            <pc:docMk/>
            <pc:sldMk cId="2478079616" sldId="277"/>
            <ac:spMk id="19" creationId="{FC101F03-8617-09D4-619B-F38E2F0A4F15}"/>
          </ac:spMkLst>
        </pc:spChg>
        <pc:spChg chg="mod">
          <ac:chgData name="Mahamat Idris" userId="7f1df93e530c0707" providerId="LiveId" clId="{9A84F0B0-FAF4-4DBC-A50F-0E97972016EE}" dt="2025-04-19T17:34:16.286" v="402" actId="20577"/>
          <ac:spMkLst>
            <pc:docMk/>
            <pc:sldMk cId="2478079616" sldId="277"/>
            <ac:spMk id="46" creationId="{4D761329-3BEF-0173-1328-A4DB26572AFF}"/>
          </ac:spMkLst>
        </pc:spChg>
        <pc:picChg chg="add mod">
          <ac:chgData name="Mahamat Idris" userId="7f1df93e530c0707" providerId="LiveId" clId="{9A84F0B0-FAF4-4DBC-A50F-0E97972016EE}" dt="2025-04-19T17:30:48.738" v="379" actId="1076"/>
          <ac:picMkLst>
            <pc:docMk/>
            <pc:sldMk cId="2478079616" sldId="277"/>
            <ac:picMk id="5" creationId="{D25432DA-B6F1-4B75-2857-E9D8F433B1F7}"/>
          </ac:picMkLst>
        </pc:picChg>
        <pc:picChg chg="add mod">
          <ac:chgData name="Mahamat Idris" userId="7f1df93e530c0707" providerId="LiveId" clId="{9A84F0B0-FAF4-4DBC-A50F-0E97972016EE}" dt="2025-04-19T17:30:58.335" v="382" actId="1076"/>
          <ac:picMkLst>
            <pc:docMk/>
            <pc:sldMk cId="2478079616" sldId="277"/>
            <ac:picMk id="6" creationId="{0E35B4EF-4ACB-9729-FCF3-65C5C9E575E9}"/>
          </ac:picMkLst>
        </pc:picChg>
        <pc:picChg chg="add mod">
          <ac:chgData name="Mahamat Idris" userId="7f1df93e530c0707" providerId="LiveId" clId="{9A84F0B0-FAF4-4DBC-A50F-0E97972016EE}" dt="2025-04-19T17:31:29.576" v="387"/>
          <ac:picMkLst>
            <pc:docMk/>
            <pc:sldMk cId="2478079616" sldId="277"/>
            <ac:picMk id="7" creationId="{F7A8D02A-E54A-C863-F4F9-DC38D114129D}"/>
          </ac:picMkLst>
        </pc:picChg>
        <pc:picChg chg="del mod">
          <ac:chgData name="Mahamat Idris" userId="7f1df93e530c0707" providerId="LiveId" clId="{9A84F0B0-FAF4-4DBC-A50F-0E97972016EE}" dt="2025-04-19T17:24:58.262" v="356" actId="478"/>
          <ac:picMkLst>
            <pc:docMk/>
            <pc:sldMk cId="2478079616" sldId="277"/>
            <ac:picMk id="48" creationId="{6D25AB81-B10A-BD11-E8FE-ECF8CB1B12F0}"/>
          </ac:picMkLst>
        </pc:picChg>
      </pc:sldChg>
      <pc:sldChg chg="del">
        <pc:chgData name="Mahamat Idris" userId="7f1df93e530c0707" providerId="LiveId" clId="{9A84F0B0-FAF4-4DBC-A50F-0E97972016EE}" dt="2025-04-19T20:14:43.209" v="1439" actId="47"/>
        <pc:sldMkLst>
          <pc:docMk/>
          <pc:sldMk cId="1640288181" sldId="278"/>
        </pc:sldMkLst>
      </pc:sldChg>
      <pc:sldChg chg="addSp delSp modSp mod">
        <pc:chgData name="Mahamat Idris" userId="7f1df93e530c0707" providerId="LiveId" clId="{9A84F0B0-FAF4-4DBC-A50F-0E97972016EE}" dt="2025-04-20T20:42:15.533" v="2579" actId="478"/>
        <pc:sldMkLst>
          <pc:docMk/>
          <pc:sldMk cId="1246021298" sldId="279"/>
        </pc:sldMkLst>
        <pc:spChg chg="add mod">
          <ac:chgData name="Mahamat Idris" userId="7f1df93e530c0707" providerId="LiveId" clId="{9A84F0B0-FAF4-4DBC-A50F-0E97972016EE}" dt="2025-04-20T20:28:45.663" v="2523" actId="33524"/>
          <ac:spMkLst>
            <pc:docMk/>
            <pc:sldMk cId="1246021298" sldId="279"/>
            <ac:spMk id="2" creationId="{B14251D9-8C77-954F-65DD-704A3126C273}"/>
          </ac:spMkLst>
        </pc:spChg>
        <pc:spChg chg="mod">
          <ac:chgData name="Mahamat Idris" userId="7f1df93e530c0707" providerId="LiveId" clId="{9A84F0B0-FAF4-4DBC-A50F-0E97972016EE}" dt="2025-04-20T19:58:50.833" v="2307" actId="20577"/>
          <ac:spMkLst>
            <pc:docMk/>
            <pc:sldMk cId="1246021298" sldId="279"/>
            <ac:spMk id="3" creationId="{4379BBF1-9BC2-6DCE-0154-8873469878A5}"/>
          </ac:spMkLst>
        </pc:spChg>
        <pc:spChg chg="mod">
          <ac:chgData name="Mahamat Idris" userId="7f1df93e530c0707" providerId="LiveId" clId="{9A84F0B0-FAF4-4DBC-A50F-0E97972016EE}" dt="2025-04-20T20:40:04.566" v="2560"/>
          <ac:spMkLst>
            <pc:docMk/>
            <pc:sldMk cId="1246021298" sldId="279"/>
            <ac:spMk id="5" creationId="{6229630B-7BF6-61B1-6AAC-BA71F50283DD}"/>
          </ac:spMkLst>
        </pc:spChg>
        <pc:spChg chg="del">
          <ac:chgData name="Mahamat Idris" userId="7f1df93e530c0707" providerId="LiveId" clId="{9A84F0B0-FAF4-4DBC-A50F-0E97972016EE}" dt="2025-04-20T20:42:15.533" v="2579" actId="478"/>
          <ac:spMkLst>
            <pc:docMk/>
            <pc:sldMk cId="1246021298" sldId="279"/>
            <ac:spMk id="6" creationId="{4800F032-5102-94C2-865C-AE9D448B2744}"/>
          </ac:spMkLst>
        </pc:spChg>
        <pc:graphicFrameChg chg="mod modGraphic">
          <ac:chgData name="Mahamat Idris" userId="7f1df93e530c0707" providerId="LiveId" clId="{9A84F0B0-FAF4-4DBC-A50F-0E97972016EE}" dt="2025-04-20T20:07:33.445" v="2496" actId="207"/>
          <ac:graphicFrameMkLst>
            <pc:docMk/>
            <pc:sldMk cId="1246021298" sldId="279"/>
            <ac:graphicFrameMk id="8" creationId="{7E5E2BDF-8ED2-40CB-B07C-B015E1420EA8}"/>
          </ac:graphicFrameMkLst>
        </pc:graphicFrameChg>
      </pc:sldChg>
      <pc:sldChg chg="addSp delSp modSp mod">
        <pc:chgData name="Mahamat Idris" userId="7f1df93e530c0707" providerId="LiveId" clId="{9A84F0B0-FAF4-4DBC-A50F-0E97972016EE}" dt="2025-04-20T20:42:09.377" v="2578" actId="478"/>
        <pc:sldMkLst>
          <pc:docMk/>
          <pc:sldMk cId="2107888131" sldId="281"/>
        </pc:sldMkLst>
        <pc:spChg chg="mod">
          <ac:chgData name="Mahamat Idris" userId="7f1df93e530c0707" providerId="LiveId" clId="{9A84F0B0-FAF4-4DBC-A50F-0E97972016EE}" dt="2025-04-19T20:01:20.498" v="1167" actId="20577"/>
          <ac:spMkLst>
            <pc:docMk/>
            <pc:sldMk cId="2107888131" sldId="281"/>
            <ac:spMk id="3" creationId="{DB6BD53F-D255-3797-F9DC-749DBF8EDF8B}"/>
          </ac:spMkLst>
        </pc:spChg>
        <pc:spChg chg="add del mod">
          <ac:chgData name="Mahamat Idris" userId="7f1df93e530c0707" providerId="LiveId" clId="{9A84F0B0-FAF4-4DBC-A50F-0E97972016EE}" dt="2025-04-19T19:55:45.473" v="1085" actId="478"/>
          <ac:spMkLst>
            <pc:docMk/>
            <pc:sldMk cId="2107888131" sldId="281"/>
            <ac:spMk id="4" creationId="{08E9DA5F-639F-C45F-B3C6-A54F83120000}"/>
          </ac:spMkLst>
        </pc:spChg>
        <pc:spChg chg="del mod">
          <ac:chgData name="Mahamat Idris" userId="7f1df93e530c0707" providerId="LiveId" clId="{9A84F0B0-FAF4-4DBC-A50F-0E97972016EE}" dt="2025-04-20T20:41:23.074" v="2570" actId="478"/>
          <ac:spMkLst>
            <pc:docMk/>
            <pc:sldMk cId="2107888131" sldId="281"/>
            <ac:spMk id="5" creationId="{E527BA33-7687-746F-7A99-5769ACAA19DD}"/>
          </ac:spMkLst>
        </pc:spChg>
        <pc:spChg chg="mod">
          <ac:chgData name="Mahamat Idris" userId="7f1df93e530c0707" providerId="LiveId" clId="{9A84F0B0-FAF4-4DBC-A50F-0E97972016EE}" dt="2025-04-20T19:52:30.444" v="2254"/>
          <ac:spMkLst>
            <pc:docMk/>
            <pc:sldMk cId="2107888131" sldId="281"/>
            <ac:spMk id="6" creationId="{CFCEC6B0-3600-28A0-E10B-B1F4C99B1E33}"/>
          </ac:spMkLst>
        </pc:spChg>
        <pc:spChg chg="add mod">
          <ac:chgData name="Mahamat Idris" userId="7f1df93e530c0707" providerId="LiveId" clId="{9A84F0B0-FAF4-4DBC-A50F-0E97972016EE}" dt="2025-04-19T20:00:05.475" v="1136" actId="404"/>
          <ac:spMkLst>
            <pc:docMk/>
            <pc:sldMk cId="2107888131" sldId="281"/>
            <ac:spMk id="8" creationId="{01AA4E19-89E7-C004-4DBA-6827DA4D6C66}"/>
          </ac:spMkLst>
        </pc:spChg>
        <pc:spChg chg="mod">
          <ac:chgData name="Mahamat Idris" userId="7f1df93e530c0707" providerId="LiveId" clId="{9A84F0B0-FAF4-4DBC-A50F-0E97972016EE}" dt="2025-04-19T20:04:25.865" v="1266" actId="1036"/>
          <ac:spMkLst>
            <pc:docMk/>
            <pc:sldMk cId="2107888131" sldId="281"/>
            <ac:spMk id="9" creationId="{2C77216C-99F2-F20D-361E-FC77B2A1C2D5}"/>
          </ac:spMkLst>
        </pc:spChg>
        <pc:spChg chg="add mod">
          <ac:chgData name="Mahamat Idris" userId="7f1df93e530c0707" providerId="LiveId" clId="{9A84F0B0-FAF4-4DBC-A50F-0E97972016EE}" dt="2025-04-19T20:00:18.736" v="1138" actId="122"/>
          <ac:spMkLst>
            <pc:docMk/>
            <pc:sldMk cId="2107888131" sldId="281"/>
            <ac:spMk id="11" creationId="{881F2FA6-1414-716D-A989-512C8535EEB6}"/>
          </ac:spMkLst>
        </pc:spChg>
        <pc:spChg chg="del mod">
          <ac:chgData name="Mahamat Idris" userId="7f1df93e530c0707" providerId="LiveId" clId="{9A84F0B0-FAF4-4DBC-A50F-0E97972016EE}" dt="2025-04-20T20:41:04.308" v="2566" actId="478"/>
          <ac:spMkLst>
            <pc:docMk/>
            <pc:sldMk cId="2107888131" sldId="281"/>
            <ac:spMk id="12" creationId="{B673DA38-7DA2-CC40-82FC-BFB56BC10FC1}"/>
          </ac:spMkLst>
        </pc:spChg>
        <pc:spChg chg="add mod">
          <ac:chgData name="Mahamat Idris" userId="7f1df93e530c0707" providerId="LiveId" clId="{9A84F0B0-FAF4-4DBC-A50F-0E97972016EE}" dt="2025-04-19T20:00:26.055" v="1140" actId="122"/>
          <ac:spMkLst>
            <pc:docMk/>
            <pc:sldMk cId="2107888131" sldId="281"/>
            <ac:spMk id="14" creationId="{76D95194-DA34-78B1-16F3-BFF7EDC8852A}"/>
          </ac:spMkLst>
        </pc:spChg>
        <pc:spChg chg="add mod">
          <ac:chgData name="Mahamat Idris" userId="7f1df93e530c0707" providerId="LiveId" clId="{9A84F0B0-FAF4-4DBC-A50F-0E97972016EE}" dt="2025-04-19T20:00:47.208" v="1143" actId="404"/>
          <ac:spMkLst>
            <pc:docMk/>
            <pc:sldMk cId="2107888131" sldId="281"/>
            <ac:spMk id="16" creationId="{E6A6ED8F-CC17-96D9-218E-32724875655C}"/>
          </ac:spMkLst>
        </pc:spChg>
        <pc:spChg chg="del">
          <ac:chgData name="Mahamat Idris" userId="7f1df93e530c0707" providerId="LiveId" clId="{9A84F0B0-FAF4-4DBC-A50F-0E97972016EE}" dt="2025-04-20T20:42:09.377" v="2578" actId="478"/>
          <ac:spMkLst>
            <pc:docMk/>
            <pc:sldMk cId="2107888131" sldId="281"/>
            <ac:spMk id="17" creationId="{9A322C9A-4C29-F80C-A85F-70A864549ADA}"/>
          </ac:spMkLst>
        </pc:spChg>
        <pc:spChg chg="add mod">
          <ac:chgData name="Mahamat Idris" userId="7f1df93e530c0707" providerId="LiveId" clId="{9A84F0B0-FAF4-4DBC-A50F-0E97972016EE}" dt="2025-04-19T20:10:00.568" v="1341" actId="1076"/>
          <ac:spMkLst>
            <pc:docMk/>
            <pc:sldMk cId="2107888131" sldId="281"/>
            <ac:spMk id="18" creationId="{73A3F99B-557A-AB65-6A99-83E6DBAD2D53}"/>
          </ac:spMkLst>
        </pc:spChg>
        <pc:spChg chg="add mod">
          <ac:chgData name="Mahamat Idris" userId="7f1df93e530c0707" providerId="LiveId" clId="{9A84F0B0-FAF4-4DBC-A50F-0E97972016EE}" dt="2025-04-19T20:09:54.970" v="1339" actId="1076"/>
          <ac:spMkLst>
            <pc:docMk/>
            <pc:sldMk cId="2107888131" sldId="281"/>
            <ac:spMk id="19" creationId="{6190D106-BE46-2B8D-6FF1-7DC51C110383}"/>
          </ac:spMkLst>
        </pc:spChg>
        <pc:spChg chg="add mod">
          <ac:chgData name="Mahamat Idris" userId="7f1df93e530c0707" providerId="LiveId" clId="{9A84F0B0-FAF4-4DBC-A50F-0E97972016EE}" dt="2025-04-20T20:41:19.220" v="2569" actId="1076"/>
          <ac:spMkLst>
            <pc:docMk/>
            <pc:sldMk cId="2107888131" sldId="281"/>
            <ac:spMk id="20" creationId="{F3C68DE0-FD12-918A-1D92-18DC1B4415E4}"/>
          </ac:spMkLst>
        </pc:spChg>
        <pc:spChg chg="add mod">
          <ac:chgData name="Mahamat Idris" userId="7f1df93e530c0707" providerId="LiveId" clId="{9A84F0B0-FAF4-4DBC-A50F-0E97972016EE}" dt="2025-04-19T20:10:26.187" v="1357" actId="20577"/>
          <ac:spMkLst>
            <pc:docMk/>
            <pc:sldMk cId="2107888131" sldId="281"/>
            <ac:spMk id="21" creationId="{3B7FF949-74EF-CEE0-89B5-6E6A6384BF7A}"/>
          </ac:spMkLst>
        </pc:spChg>
        <pc:spChg chg="mod">
          <ac:chgData name="Mahamat Idris" userId="7f1df93e530c0707" providerId="LiveId" clId="{9A84F0B0-FAF4-4DBC-A50F-0E97972016EE}" dt="2025-04-19T23:02:06.247" v="2205" actId="20577"/>
          <ac:spMkLst>
            <pc:docMk/>
            <pc:sldMk cId="2107888131" sldId="281"/>
            <ac:spMk id="22" creationId="{A386226D-550B-455D-862A-19F0F7E85FDF}"/>
          </ac:spMkLst>
        </pc:spChg>
        <pc:spChg chg="del mod">
          <ac:chgData name="Mahamat Idris" userId="7f1df93e530c0707" providerId="LiveId" clId="{9A84F0B0-FAF4-4DBC-A50F-0E97972016EE}" dt="2025-04-19T23:02:11.827" v="2206" actId="478"/>
          <ac:spMkLst>
            <pc:docMk/>
            <pc:sldMk cId="2107888131" sldId="281"/>
            <ac:spMk id="24" creationId="{517DFAED-4F69-372D-790F-14ABD197D926}"/>
          </ac:spMkLst>
        </pc:spChg>
        <pc:spChg chg="add del mod">
          <ac:chgData name="Mahamat Idris" userId="7f1df93e530c0707" providerId="LiveId" clId="{9A84F0B0-FAF4-4DBC-A50F-0E97972016EE}" dt="2025-04-20T20:41:10.965" v="2568" actId="478"/>
          <ac:spMkLst>
            <pc:docMk/>
            <pc:sldMk cId="2107888131" sldId="281"/>
            <ac:spMk id="25" creationId="{0CC2FBCF-1C91-0566-E7BA-95DE8218E7B3}"/>
          </ac:spMkLst>
        </pc:spChg>
        <pc:spChg chg="mod">
          <ac:chgData name="Mahamat Idris" userId="7f1df93e530c0707" providerId="LiveId" clId="{9A84F0B0-FAF4-4DBC-A50F-0E97972016EE}" dt="2025-04-19T20:13:33.806" v="1438" actId="20577"/>
          <ac:spMkLst>
            <pc:docMk/>
            <pc:sldMk cId="2107888131" sldId="281"/>
            <ac:spMk id="26" creationId="{D32E8129-4557-FB4F-128A-16770815B5B8}"/>
          </ac:spMkLst>
        </pc:spChg>
        <pc:spChg chg="add del mod">
          <ac:chgData name="Mahamat Idris" userId="7f1df93e530c0707" providerId="LiveId" clId="{9A84F0B0-FAF4-4DBC-A50F-0E97972016EE}" dt="2025-04-20T20:41:06.430" v="2567" actId="478"/>
          <ac:spMkLst>
            <pc:docMk/>
            <pc:sldMk cId="2107888131" sldId="281"/>
            <ac:spMk id="28" creationId="{CDF245C4-C725-AE98-6F0E-CCAC2DD9A81D}"/>
          </ac:spMkLst>
        </pc:spChg>
        <pc:spChg chg="mod">
          <ac:chgData name="Mahamat Idris" userId="7f1df93e530c0707" providerId="LiveId" clId="{9A84F0B0-FAF4-4DBC-A50F-0E97972016EE}" dt="2025-04-19T20:08:35.522" v="1322" actId="20577"/>
          <ac:spMkLst>
            <pc:docMk/>
            <pc:sldMk cId="2107888131" sldId="281"/>
            <ac:spMk id="31" creationId="{446CC6CC-33D7-4181-9969-72896FDB1901}"/>
          </ac:spMkLst>
        </pc:spChg>
        <pc:picChg chg="del">
          <ac:chgData name="Mahamat Idris" userId="7f1df93e530c0707" providerId="LiveId" clId="{9A84F0B0-FAF4-4DBC-A50F-0E97972016EE}" dt="2025-04-19T19:57:09.038" v="1112" actId="478"/>
          <ac:picMkLst>
            <pc:docMk/>
            <pc:sldMk cId="2107888131" sldId="281"/>
            <ac:picMk id="46" creationId="{51777469-AD50-4BAD-6B31-B56D669485CE}"/>
          </ac:picMkLst>
        </pc:picChg>
        <pc:picChg chg="del">
          <ac:chgData name="Mahamat Idris" userId="7f1df93e530c0707" providerId="LiveId" clId="{9A84F0B0-FAF4-4DBC-A50F-0E97972016EE}" dt="2025-04-19T19:56:49.614" v="1097" actId="478"/>
          <ac:picMkLst>
            <pc:docMk/>
            <pc:sldMk cId="2107888131" sldId="281"/>
            <ac:picMk id="49" creationId="{554A63EA-7896-2DED-D661-BA5C81B77241}"/>
          </ac:picMkLst>
        </pc:picChg>
        <pc:picChg chg="del">
          <ac:chgData name="Mahamat Idris" userId="7f1df93e530c0707" providerId="LiveId" clId="{9A84F0B0-FAF4-4DBC-A50F-0E97972016EE}" dt="2025-04-19T19:56:36.309" v="1091" actId="478"/>
          <ac:picMkLst>
            <pc:docMk/>
            <pc:sldMk cId="2107888131" sldId="281"/>
            <ac:picMk id="52" creationId="{6FA36B7F-14F3-90DF-9E76-191C5C5FAC68}"/>
          </ac:picMkLst>
        </pc:picChg>
        <pc:picChg chg="add del mod">
          <ac:chgData name="Mahamat Idris" userId="7f1df93e530c0707" providerId="LiveId" clId="{9A84F0B0-FAF4-4DBC-A50F-0E97972016EE}" dt="2025-04-19T19:55:54.644" v="1086" actId="478"/>
          <ac:picMkLst>
            <pc:docMk/>
            <pc:sldMk cId="2107888131" sldId="281"/>
            <ac:picMk id="55" creationId="{4B0A05F6-A265-D617-87EB-C8B6D39D74EB}"/>
          </ac:picMkLst>
        </pc:picChg>
      </pc:sldChg>
      <pc:sldChg chg="del">
        <pc:chgData name="Mahamat Idris" userId="7f1df93e530c0707" providerId="LiveId" clId="{9A84F0B0-FAF4-4DBC-A50F-0E97972016EE}" dt="2025-04-19T20:15:59.779" v="1440" actId="2696"/>
        <pc:sldMkLst>
          <pc:docMk/>
          <pc:sldMk cId="3157109385" sldId="282"/>
        </pc:sldMkLst>
      </pc:sldChg>
      <pc:sldChg chg="addSp delSp modSp mod">
        <pc:chgData name="Mahamat Idris" userId="7f1df93e530c0707" providerId="LiveId" clId="{9A84F0B0-FAF4-4DBC-A50F-0E97972016EE}" dt="2025-04-20T20:41:40.944" v="2572" actId="478"/>
        <pc:sldMkLst>
          <pc:docMk/>
          <pc:sldMk cId="2624021206" sldId="284"/>
        </pc:sldMkLst>
        <pc:spChg chg="add del mod">
          <ac:chgData name="Mahamat Idris" userId="7f1df93e530c0707" providerId="LiveId" clId="{9A84F0B0-FAF4-4DBC-A50F-0E97972016EE}" dt="2025-04-19T17:48:08.889" v="620" actId="478"/>
          <ac:spMkLst>
            <pc:docMk/>
            <pc:sldMk cId="2624021206" sldId="284"/>
            <ac:spMk id="3" creationId="{664E43C6-B088-CA41-CE5F-D326E48AF6C0}"/>
          </ac:spMkLst>
        </pc:spChg>
        <pc:spChg chg="mod">
          <ac:chgData name="Mahamat Idris" userId="7f1df93e530c0707" providerId="LiveId" clId="{9A84F0B0-FAF4-4DBC-A50F-0E97972016EE}" dt="2025-04-20T19:51:32.503" v="2240"/>
          <ac:spMkLst>
            <pc:docMk/>
            <pc:sldMk cId="2624021206" sldId="284"/>
            <ac:spMk id="4" creationId="{CE70155C-EA7D-1AC6-6F40-25FF295F9BD4}"/>
          </ac:spMkLst>
        </pc:spChg>
        <pc:spChg chg="del">
          <ac:chgData name="Mahamat Idris" userId="7f1df93e530c0707" providerId="LiveId" clId="{9A84F0B0-FAF4-4DBC-A50F-0E97972016EE}" dt="2025-04-19T17:48:08.889" v="620" actId="478"/>
          <ac:spMkLst>
            <pc:docMk/>
            <pc:sldMk cId="2624021206" sldId="284"/>
            <ac:spMk id="6" creationId="{EDDEDF62-82B4-A0F3-6A3D-A3205EFD6B47}"/>
          </ac:spMkLst>
        </pc:spChg>
        <pc:spChg chg="add del mod">
          <ac:chgData name="Mahamat Idris" userId="7f1df93e530c0707" providerId="LiveId" clId="{9A84F0B0-FAF4-4DBC-A50F-0E97972016EE}" dt="2025-04-19T17:48:08.889" v="620" actId="478"/>
          <ac:spMkLst>
            <pc:docMk/>
            <pc:sldMk cId="2624021206" sldId="284"/>
            <ac:spMk id="8" creationId="{9EA38475-107B-4E1B-21CD-801972886974}"/>
          </ac:spMkLst>
        </pc:spChg>
        <pc:spChg chg="del">
          <ac:chgData name="Mahamat Idris" userId="7f1df93e530c0707" providerId="LiveId" clId="{9A84F0B0-FAF4-4DBC-A50F-0E97972016EE}" dt="2025-04-19T17:48:08.889" v="620" actId="478"/>
          <ac:spMkLst>
            <pc:docMk/>
            <pc:sldMk cId="2624021206" sldId="284"/>
            <ac:spMk id="10" creationId="{F0652058-FC12-1912-F29B-2F0E6E7B34DC}"/>
          </ac:spMkLst>
        </pc:spChg>
        <pc:spChg chg="del">
          <ac:chgData name="Mahamat Idris" userId="7f1df93e530c0707" providerId="LiveId" clId="{9A84F0B0-FAF4-4DBC-A50F-0E97972016EE}" dt="2025-04-19T17:48:08.889" v="620" actId="478"/>
          <ac:spMkLst>
            <pc:docMk/>
            <pc:sldMk cId="2624021206" sldId="284"/>
            <ac:spMk id="12" creationId="{68CAD039-D033-C59E-915B-F95822EE1DB6}"/>
          </ac:spMkLst>
        </pc:spChg>
        <pc:spChg chg="add del mod">
          <ac:chgData name="Mahamat Idris" userId="7f1df93e530c0707" providerId="LiveId" clId="{9A84F0B0-FAF4-4DBC-A50F-0E97972016EE}" dt="2025-04-19T17:48:08.889" v="620" actId="478"/>
          <ac:spMkLst>
            <pc:docMk/>
            <pc:sldMk cId="2624021206" sldId="284"/>
            <ac:spMk id="14" creationId="{14702018-9E9B-0C5A-6AEF-7E742943FA0F}"/>
          </ac:spMkLst>
        </pc:spChg>
        <pc:spChg chg="del">
          <ac:chgData name="Mahamat Idris" userId="7f1df93e530c0707" providerId="LiveId" clId="{9A84F0B0-FAF4-4DBC-A50F-0E97972016EE}" dt="2025-04-20T20:41:40.944" v="2572" actId="478"/>
          <ac:spMkLst>
            <pc:docMk/>
            <pc:sldMk cId="2624021206" sldId="284"/>
            <ac:spMk id="15" creationId="{679DA676-802B-4F1C-F2D7-8AB7BA23BD93}"/>
          </ac:spMkLst>
        </pc:spChg>
        <pc:spChg chg="add del mod">
          <ac:chgData name="Mahamat Idris" userId="7f1df93e530c0707" providerId="LiveId" clId="{9A84F0B0-FAF4-4DBC-A50F-0E97972016EE}" dt="2025-04-19T17:48:08.889" v="620" actId="478"/>
          <ac:spMkLst>
            <pc:docMk/>
            <pc:sldMk cId="2624021206" sldId="284"/>
            <ac:spMk id="17" creationId="{FEAF6E1B-C43B-2214-515C-C26521A54778}"/>
          </ac:spMkLst>
        </pc:spChg>
        <pc:spChg chg="del">
          <ac:chgData name="Mahamat Idris" userId="7f1df93e530c0707" providerId="LiveId" clId="{9A84F0B0-FAF4-4DBC-A50F-0E97972016EE}" dt="2025-04-19T17:48:08.889" v="620" actId="478"/>
          <ac:spMkLst>
            <pc:docMk/>
            <pc:sldMk cId="2624021206" sldId="284"/>
            <ac:spMk id="19" creationId="{9D85C80A-A5E9-5707-1891-4C2B1CC70002}"/>
          </ac:spMkLst>
        </pc:spChg>
        <pc:spChg chg="add del mod">
          <ac:chgData name="Mahamat Idris" userId="7f1df93e530c0707" providerId="LiveId" clId="{9A84F0B0-FAF4-4DBC-A50F-0E97972016EE}" dt="2025-04-19T17:48:08.889" v="620" actId="478"/>
          <ac:spMkLst>
            <pc:docMk/>
            <pc:sldMk cId="2624021206" sldId="284"/>
            <ac:spMk id="21" creationId="{C980BCE1-B781-418F-0D02-C1A73FC22A4B}"/>
          </ac:spMkLst>
        </pc:spChg>
        <pc:spChg chg="del">
          <ac:chgData name="Mahamat Idris" userId="7f1df93e530c0707" providerId="LiveId" clId="{9A84F0B0-FAF4-4DBC-A50F-0E97972016EE}" dt="2025-04-19T17:48:08.889" v="620" actId="478"/>
          <ac:spMkLst>
            <pc:docMk/>
            <pc:sldMk cId="2624021206" sldId="284"/>
            <ac:spMk id="23" creationId="{D016406D-603A-C515-761A-1A4BF0C8D5D6}"/>
          </ac:spMkLst>
        </pc:spChg>
        <pc:spChg chg="mod">
          <ac:chgData name="Mahamat Idris" userId="7f1df93e530c0707" providerId="LiveId" clId="{9A84F0B0-FAF4-4DBC-A50F-0E97972016EE}" dt="2025-04-19T17:47:31.398" v="617" actId="14100"/>
          <ac:spMkLst>
            <pc:docMk/>
            <pc:sldMk cId="2624021206" sldId="284"/>
            <ac:spMk id="26" creationId="{285177ED-2E57-8FF5-AFD8-AA79A7B24B3D}"/>
          </ac:spMkLst>
        </pc:spChg>
        <pc:spChg chg="del mod">
          <ac:chgData name="Mahamat Idris" userId="7f1df93e530c0707" providerId="LiveId" clId="{9A84F0B0-FAF4-4DBC-A50F-0E97972016EE}" dt="2025-04-19T17:48:03.324" v="619" actId="478"/>
          <ac:spMkLst>
            <pc:docMk/>
            <pc:sldMk cId="2624021206" sldId="284"/>
            <ac:spMk id="40" creationId="{FA2F9A05-8E79-46FF-1ABA-927EF2D69BC5}"/>
          </ac:spMkLst>
        </pc:spChg>
        <pc:spChg chg="del mod">
          <ac:chgData name="Mahamat Idris" userId="7f1df93e530c0707" providerId="LiveId" clId="{9A84F0B0-FAF4-4DBC-A50F-0E97972016EE}" dt="2025-04-19T17:48:03.324" v="619" actId="478"/>
          <ac:spMkLst>
            <pc:docMk/>
            <pc:sldMk cId="2624021206" sldId="284"/>
            <ac:spMk id="42" creationId="{48BF8F22-E288-84B0-03E9-82D678051D45}"/>
          </ac:spMkLst>
        </pc:spChg>
        <pc:spChg chg="mod">
          <ac:chgData name="Mahamat Idris" userId="7f1df93e530c0707" providerId="LiveId" clId="{9A84F0B0-FAF4-4DBC-A50F-0E97972016EE}" dt="2025-04-19T17:47:31.398" v="617" actId="14100"/>
          <ac:spMkLst>
            <pc:docMk/>
            <pc:sldMk cId="2624021206" sldId="284"/>
            <ac:spMk id="44" creationId="{D0C47E92-8875-E555-5480-8A9BAEE853A7}"/>
          </ac:spMkLst>
        </pc:spChg>
        <pc:spChg chg="mod">
          <ac:chgData name="Mahamat Idris" userId="7f1df93e530c0707" providerId="LiveId" clId="{9A84F0B0-FAF4-4DBC-A50F-0E97972016EE}" dt="2025-04-19T17:47:31.398" v="617" actId="14100"/>
          <ac:spMkLst>
            <pc:docMk/>
            <pc:sldMk cId="2624021206" sldId="284"/>
            <ac:spMk id="46" creationId="{B87AFF1A-EF07-5FBF-C582-29AE302A47D5}"/>
          </ac:spMkLst>
        </pc:spChg>
        <pc:spChg chg="mod">
          <ac:chgData name="Mahamat Idris" userId="7f1df93e530c0707" providerId="LiveId" clId="{9A84F0B0-FAF4-4DBC-A50F-0E97972016EE}" dt="2025-04-19T17:47:46.383" v="618" actId="1076"/>
          <ac:spMkLst>
            <pc:docMk/>
            <pc:sldMk cId="2624021206" sldId="284"/>
            <ac:spMk id="50" creationId="{0532F467-8DBE-D445-0CF7-D5D242DAD663}"/>
          </ac:spMkLst>
        </pc:spChg>
        <pc:spChg chg="del mod">
          <ac:chgData name="Mahamat Idris" userId="7f1df93e530c0707" providerId="LiveId" clId="{9A84F0B0-FAF4-4DBC-A50F-0E97972016EE}" dt="2025-04-19T17:48:03.324" v="619" actId="478"/>
          <ac:spMkLst>
            <pc:docMk/>
            <pc:sldMk cId="2624021206" sldId="284"/>
            <ac:spMk id="52" creationId="{BACB9342-C47E-6729-46BE-F10DBB78182A}"/>
          </ac:spMkLst>
        </pc:spChg>
        <pc:spChg chg="mod">
          <ac:chgData name="Mahamat Idris" userId="7f1df93e530c0707" providerId="LiveId" clId="{9A84F0B0-FAF4-4DBC-A50F-0E97972016EE}" dt="2025-04-19T17:47:31.398" v="617" actId="14100"/>
          <ac:spMkLst>
            <pc:docMk/>
            <pc:sldMk cId="2624021206" sldId="284"/>
            <ac:spMk id="54" creationId="{DDCD388C-8374-D810-DCE5-554B7E05F55A}"/>
          </ac:spMkLst>
        </pc:spChg>
        <pc:spChg chg="del mod">
          <ac:chgData name="Mahamat Idris" userId="7f1df93e530c0707" providerId="LiveId" clId="{9A84F0B0-FAF4-4DBC-A50F-0E97972016EE}" dt="2025-04-19T17:48:03.324" v="619" actId="478"/>
          <ac:spMkLst>
            <pc:docMk/>
            <pc:sldMk cId="2624021206" sldId="284"/>
            <ac:spMk id="56" creationId="{E62055F1-67DB-9D6D-ABE2-20C3B2514A43}"/>
          </ac:spMkLst>
        </pc:spChg>
        <pc:spChg chg="del mod">
          <ac:chgData name="Mahamat Idris" userId="7f1df93e530c0707" providerId="LiveId" clId="{9A84F0B0-FAF4-4DBC-A50F-0E97972016EE}" dt="2025-04-19T17:48:03.324" v="619" actId="478"/>
          <ac:spMkLst>
            <pc:docMk/>
            <pc:sldMk cId="2624021206" sldId="284"/>
            <ac:spMk id="58" creationId="{0930742F-3693-100E-944F-A04AB5320145}"/>
          </ac:spMkLst>
        </pc:spChg>
        <pc:graphicFrameChg chg="add mod modGraphic">
          <ac:chgData name="Mahamat Idris" userId="7f1df93e530c0707" providerId="LiveId" clId="{9A84F0B0-FAF4-4DBC-A50F-0E97972016EE}" dt="2025-04-19T18:09:42.170" v="856" actId="207"/>
          <ac:graphicFrameMkLst>
            <pc:docMk/>
            <pc:sldMk cId="2624021206" sldId="284"/>
            <ac:graphicFrameMk id="24" creationId="{3ADF4E8D-FB20-22BF-21B2-F70037C742B8}"/>
          </ac:graphicFrameMkLst>
        </pc:graphicFrameChg>
        <pc:graphicFrameChg chg="add mod modGraphic">
          <ac:chgData name="Mahamat Idris" userId="7f1df93e530c0707" providerId="LiveId" clId="{9A84F0B0-FAF4-4DBC-A50F-0E97972016EE}" dt="2025-04-19T18:09:45.862" v="857" actId="207"/>
          <ac:graphicFrameMkLst>
            <pc:docMk/>
            <pc:sldMk cId="2624021206" sldId="284"/>
            <ac:graphicFrameMk id="25" creationId="{EF0F9032-19C8-A693-F7F8-4B1FA46AD271}"/>
          </ac:graphicFrameMkLst>
        </pc:graphicFrameChg>
      </pc:sldChg>
      <pc:sldChg chg="del">
        <pc:chgData name="Mahamat Idris" userId="7f1df93e530c0707" providerId="LiveId" clId="{9A84F0B0-FAF4-4DBC-A50F-0E97972016EE}" dt="2025-04-19T20:16:11.824" v="1441" actId="2696"/>
        <pc:sldMkLst>
          <pc:docMk/>
          <pc:sldMk cId="3760906987" sldId="285"/>
        </pc:sldMkLst>
      </pc:sldChg>
      <pc:sldChg chg="delSp modSp add del mod">
        <pc:chgData name="Mahamat Idris" userId="7f1df93e530c0707" providerId="LiveId" clId="{9A84F0B0-FAF4-4DBC-A50F-0E97972016EE}" dt="2025-04-20T20:42:22.484" v="2580" actId="478"/>
        <pc:sldMkLst>
          <pc:docMk/>
          <pc:sldMk cId="4157533387" sldId="288"/>
        </pc:sldMkLst>
        <pc:spChg chg="mod">
          <ac:chgData name="Mahamat Idris" userId="7f1df93e530c0707" providerId="LiveId" clId="{9A84F0B0-FAF4-4DBC-A50F-0E97972016EE}" dt="2025-04-20T20:40:09.465" v="2561"/>
          <ac:spMkLst>
            <pc:docMk/>
            <pc:sldMk cId="4157533387" sldId="288"/>
            <ac:spMk id="4" creationId="{B7838384-8691-DBBE-0A1A-DAFAC40B948F}"/>
          </ac:spMkLst>
        </pc:spChg>
        <pc:spChg chg="mod">
          <ac:chgData name="Mahamat Idris" userId="7f1df93e530c0707" providerId="LiveId" clId="{9A84F0B0-FAF4-4DBC-A50F-0E97972016EE}" dt="2025-04-20T20:34:21.040" v="2550" actId="1076"/>
          <ac:spMkLst>
            <pc:docMk/>
            <pc:sldMk cId="4157533387" sldId="288"/>
            <ac:spMk id="6" creationId="{4EFA9173-F892-5C7D-99AF-4C5FFB1532B4}"/>
          </ac:spMkLst>
        </pc:spChg>
        <pc:spChg chg="del">
          <ac:chgData name="Mahamat Idris" userId="7f1df93e530c0707" providerId="LiveId" clId="{9A84F0B0-FAF4-4DBC-A50F-0E97972016EE}" dt="2025-04-20T20:42:22.484" v="2580" actId="478"/>
          <ac:spMkLst>
            <pc:docMk/>
            <pc:sldMk cId="4157533387" sldId="288"/>
            <ac:spMk id="8" creationId="{965C5ABF-DCA7-6790-2E26-EE57DCD64900}"/>
          </ac:spMkLst>
        </pc:spChg>
        <pc:spChg chg="mod">
          <ac:chgData name="Mahamat Idris" userId="7f1df93e530c0707" providerId="LiveId" clId="{9A84F0B0-FAF4-4DBC-A50F-0E97972016EE}" dt="2025-04-20T20:34:25.308" v="2551" actId="1076"/>
          <ac:spMkLst>
            <pc:docMk/>
            <pc:sldMk cId="4157533387" sldId="288"/>
            <ac:spMk id="29" creationId="{52FD53DB-CD39-2575-F8BA-63488E81091E}"/>
          </ac:spMkLst>
        </pc:spChg>
        <pc:picChg chg="mod">
          <ac:chgData name="Mahamat Idris" userId="7f1df93e530c0707" providerId="LiveId" clId="{9A84F0B0-FAF4-4DBC-A50F-0E97972016EE}" dt="2025-04-20T20:37:29.532" v="2555" actId="14826"/>
          <ac:picMkLst>
            <pc:docMk/>
            <pc:sldMk cId="4157533387" sldId="288"/>
            <ac:picMk id="38" creationId="{4162880A-4A88-ED9F-357E-65638ED8BB0C}"/>
          </ac:picMkLst>
        </pc:picChg>
      </pc:sldChg>
      <pc:sldChg chg="modSp mod ord">
        <pc:chgData name="Mahamat Idris" userId="7f1df93e530c0707" providerId="LiveId" clId="{9A84F0B0-FAF4-4DBC-A50F-0E97972016EE}" dt="2025-04-20T20:38:33.957" v="2557" actId="14826"/>
        <pc:sldMkLst>
          <pc:docMk/>
          <pc:sldMk cId="529279411" sldId="289"/>
        </pc:sldMkLst>
        <pc:spChg chg="mod">
          <ac:chgData name="Mahamat Idris" userId="7f1df93e530c0707" providerId="LiveId" clId="{9A84F0B0-FAF4-4DBC-A50F-0E97972016EE}" dt="2025-04-19T20:17:18.237" v="1447" actId="790"/>
          <ac:spMkLst>
            <pc:docMk/>
            <pc:sldMk cId="529279411" sldId="289"/>
            <ac:spMk id="24" creationId="{AD2C8D04-263D-9589-1CFF-A5968D7C33D7}"/>
          </ac:spMkLst>
        </pc:spChg>
        <pc:spChg chg="mod">
          <ac:chgData name="Mahamat Idris" userId="7f1df93e530c0707" providerId="LiveId" clId="{9A84F0B0-FAF4-4DBC-A50F-0E97972016EE}" dt="2025-04-19T20:25:16.590" v="1461" actId="20577"/>
          <ac:spMkLst>
            <pc:docMk/>
            <pc:sldMk cId="529279411" sldId="289"/>
            <ac:spMk id="25" creationId="{B993E4D5-4AD0-4740-096D-6822944C8FF6}"/>
          </ac:spMkLst>
        </pc:spChg>
        <pc:picChg chg="mod">
          <ac:chgData name="Mahamat Idris" userId="7f1df93e530c0707" providerId="LiveId" clId="{9A84F0B0-FAF4-4DBC-A50F-0E97972016EE}" dt="2025-04-20T20:38:33.957" v="2557" actId="14826"/>
          <ac:picMkLst>
            <pc:docMk/>
            <pc:sldMk cId="529279411" sldId="289"/>
            <ac:picMk id="16" creationId="{BCD5762E-DD49-42B3-9CA8-46A4AD7193E2}"/>
          </ac:picMkLst>
        </pc:picChg>
      </pc:sldChg>
      <pc:sldChg chg="del">
        <pc:chgData name="Mahamat Idris" userId="7f1df93e530c0707" providerId="LiveId" clId="{9A84F0B0-FAF4-4DBC-A50F-0E97972016EE}" dt="2025-04-19T20:16:11.824" v="1441" actId="2696"/>
        <pc:sldMkLst>
          <pc:docMk/>
          <pc:sldMk cId="4182148033" sldId="293"/>
        </pc:sldMkLst>
      </pc:sldChg>
      <pc:sldChg chg="del">
        <pc:chgData name="Mahamat Idris" userId="7f1df93e530c0707" providerId="LiveId" clId="{9A84F0B0-FAF4-4DBC-A50F-0E97972016EE}" dt="2025-04-19T20:39:05.268" v="1538" actId="2696"/>
        <pc:sldMkLst>
          <pc:docMk/>
          <pc:sldMk cId="32955924" sldId="294"/>
        </pc:sldMkLst>
      </pc:sldChg>
      <pc:sldChg chg="add del">
        <pc:chgData name="Mahamat Idris" userId="7f1df93e530c0707" providerId="LiveId" clId="{9A84F0B0-FAF4-4DBC-A50F-0E97972016EE}" dt="2025-04-19T20:16:36.410" v="1444" actId="2696"/>
        <pc:sldMkLst>
          <pc:docMk/>
          <pc:sldMk cId="2519727083" sldId="295"/>
        </pc:sldMkLst>
      </pc:sldChg>
      <pc:sldChg chg="del">
        <pc:chgData name="Mahamat Idris" userId="7f1df93e530c0707" providerId="LiveId" clId="{9A84F0B0-FAF4-4DBC-A50F-0E97972016EE}" dt="2025-04-19T20:16:11.824" v="1441" actId="2696"/>
        <pc:sldMkLst>
          <pc:docMk/>
          <pc:sldMk cId="2997378153" sldId="296"/>
        </pc:sldMkLst>
      </pc:sldChg>
      <pc:sldChg chg="delSp modSp mod">
        <pc:chgData name="Mahamat Idris" userId="7f1df93e530c0707" providerId="LiveId" clId="{9A84F0B0-FAF4-4DBC-A50F-0E97972016EE}" dt="2025-04-20T19:52:36.349" v="2255"/>
        <pc:sldMkLst>
          <pc:docMk/>
          <pc:sldMk cId="2037691261" sldId="297"/>
        </pc:sldMkLst>
        <pc:spChg chg="mod">
          <ac:chgData name="Mahamat Idris" userId="7f1df93e530c0707" providerId="LiveId" clId="{9A84F0B0-FAF4-4DBC-A50F-0E97972016EE}" dt="2025-04-20T19:52:36.349" v="2255"/>
          <ac:spMkLst>
            <pc:docMk/>
            <pc:sldMk cId="2037691261" sldId="297"/>
            <ac:spMk id="20" creationId="{E9F1F848-565D-6777-0868-D659832A4C01}"/>
          </ac:spMkLst>
        </pc:spChg>
        <pc:spChg chg="del mod">
          <ac:chgData name="Mahamat Idris" userId="7f1df93e530c0707" providerId="LiveId" clId="{9A84F0B0-FAF4-4DBC-A50F-0E97972016EE}" dt="2025-04-19T20:29:03.932" v="1463" actId="478"/>
          <ac:spMkLst>
            <pc:docMk/>
            <pc:sldMk cId="2037691261" sldId="297"/>
            <ac:spMk id="22" creationId="{C759AB76-1754-E8A3-CB1F-0C2355671308}"/>
          </ac:spMkLst>
        </pc:spChg>
      </pc:sldChg>
      <pc:sldChg chg="addSp delSp modSp mod">
        <pc:chgData name="Mahamat Idris" userId="7f1df93e530c0707" providerId="LiveId" clId="{9A84F0B0-FAF4-4DBC-A50F-0E97972016EE}" dt="2025-04-20T19:52:26.553" v="2253" actId="207"/>
        <pc:sldMkLst>
          <pc:docMk/>
          <pc:sldMk cId="380797808" sldId="298"/>
        </pc:sldMkLst>
        <pc:spChg chg="add del mod">
          <ac:chgData name="Mahamat Idris" userId="7f1df93e530c0707" providerId="LiveId" clId="{9A84F0B0-FAF4-4DBC-A50F-0E97972016EE}" dt="2025-04-19T19:49:16.559" v="1062" actId="478"/>
          <ac:spMkLst>
            <pc:docMk/>
            <pc:sldMk cId="380797808" sldId="298"/>
            <ac:spMk id="3" creationId="{CA382D8B-E6CC-9A2E-95AD-FE28D5EC1F3B}"/>
          </ac:spMkLst>
        </pc:spChg>
        <pc:spChg chg="add del mod">
          <ac:chgData name="Mahamat Idris" userId="7f1df93e530c0707" providerId="LiveId" clId="{9A84F0B0-FAF4-4DBC-A50F-0E97972016EE}" dt="2025-04-19T19:49:15.265" v="1061" actId="478"/>
          <ac:spMkLst>
            <pc:docMk/>
            <pc:sldMk cId="380797808" sldId="298"/>
            <ac:spMk id="5" creationId="{82566FEF-7EF4-BE45-1715-8C64E6D81CF4}"/>
          </ac:spMkLst>
        </pc:spChg>
        <pc:spChg chg="add mod">
          <ac:chgData name="Mahamat Idris" userId="7f1df93e530c0707" providerId="LiveId" clId="{9A84F0B0-FAF4-4DBC-A50F-0E97972016EE}" dt="2025-04-20T19:52:17.618" v="2250" actId="14100"/>
          <ac:spMkLst>
            <pc:docMk/>
            <pc:sldMk cId="380797808" sldId="298"/>
            <ac:spMk id="6" creationId="{9A952523-A295-EABE-D65E-3DA51B986026}"/>
          </ac:spMkLst>
        </pc:spChg>
        <pc:spChg chg="add mod">
          <ac:chgData name="Mahamat Idris" userId="7f1df93e530c0707" providerId="LiveId" clId="{9A84F0B0-FAF4-4DBC-A50F-0E97972016EE}" dt="2025-04-20T19:52:21.059" v="2251" actId="1076"/>
          <ac:spMkLst>
            <pc:docMk/>
            <pc:sldMk cId="380797808" sldId="298"/>
            <ac:spMk id="7" creationId="{B9C18D70-5801-2EFF-2646-A9BA51CD7E7A}"/>
          </ac:spMkLst>
        </pc:spChg>
        <pc:spChg chg="add mod">
          <ac:chgData name="Mahamat Idris" userId="7f1df93e530c0707" providerId="LiveId" clId="{9A84F0B0-FAF4-4DBC-A50F-0E97972016EE}" dt="2025-04-20T19:52:26.553" v="2253" actId="207"/>
          <ac:spMkLst>
            <pc:docMk/>
            <pc:sldMk cId="380797808" sldId="298"/>
            <ac:spMk id="9" creationId="{140F9C9A-C6F6-35A7-F322-2108D10E7222}"/>
          </ac:spMkLst>
        </pc:spChg>
        <pc:spChg chg="del">
          <ac:chgData name="Mahamat Idris" userId="7f1df93e530c0707" providerId="LiveId" clId="{9A84F0B0-FAF4-4DBC-A50F-0E97972016EE}" dt="2025-04-19T19:49:11.474" v="1060" actId="478"/>
          <ac:spMkLst>
            <pc:docMk/>
            <pc:sldMk cId="380797808" sldId="298"/>
            <ac:spMk id="19" creationId="{30CC1262-6EC7-C230-FC81-494637BB6DBA}"/>
          </ac:spMkLst>
        </pc:spChg>
        <pc:spChg chg="mod">
          <ac:chgData name="Mahamat Idris" userId="7f1df93e530c0707" providerId="LiveId" clId="{9A84F0B0-FAF4-4DBC-A50F-0E97972016EE}" dt="2025-04-19T19:53:05.477" v="1065" actId="1076"/>
          <ac:spMkLst>
            <pc:docMk/>
            <pc:sldMk cId="380797808" sldId="298"/>
            <ac:spMk id="46" creationId="{913484D8-F8EC-B9AF-038B-70A8CF3D9A9A}"/>
          </ac:spMkLst>
        </pc:spChg>
        <pc:picChg chg="del">
          <ac:chgData name="Mahamat Idris" userId="7f1df93e530c0707" providerId="LiveId" clId="{9A84F0B0-FAF4-4DBC-A50F-0E97972016EE}" dt="2025-04-19T19:49:10.406" v="1059" actId="478"/>
          <ac:picMkLst>
            <pc:docMk/>
            <pc:sldMk cId="380797808" sldId="298"/>
            <ac:picMk id="48" creationId="{787BEEF7-ABAC-2A4C-2059-08447D694BFA}"/>
          </ac:picMkLst>
        </pc:picChg>
      </pc:sldChg>
      <pc:sldChg chg="modSp mod">
        <pc:chgData name="Mahamat Idris" userId="7f1df93e530c0707" providerId="LiveId" clId="{9A84F0B0-FAF4-4DBC-A50F-0E97972016EE}" dt="2025-04-20T20:39:32.058" v="2558"/>
        <pc:sldMkLst>
          <pc:docMk/>
          <pc:sldMk cId="148721184" sldId="299"/>
        </pc:sldMkLst>
        <pc:spChg chg="mod">
          <ac:chgData name="Mahamat Idris" userId="7f1df93e530c0707" providerId="LiveId" clId="{9A84F0B0-FAF4-4DBC-A50F-0E97972016EE}" dt="2025-04-20T19:38:57.558" v="2234" actId="1035"/>
          <ac:spMkLst>
            <pc:docMk/>
            <pc:sldMk cId="148721184" sldId="299"/>
            <ac:spMk id="2" creationId="{DE87D2DF-1150-83CD-BC8E-390610C01B87}"/>
          </ac:spMkLst>
        </pc:spChg>
        <pc:spChg chg="mod">
          <ac:chgData name="Mahamat Idris" userId="7f1df93e530c0707" providerId="LiveId" clId="{9A84F0B0-FAF4-4DBC-A50F-0E97972016EE}" dt="2025-04-20T19:39:02.864" v="2236" actId="1076"/>
          <ac:spMkLst>
            <pc:docMk/>
            <pc:sldMk cId="148721184" sldId="299"/>
            <ac:spMk id="3" creationId="{53F70357-B8A7-0FEC-7182-A2A0565F3A27}"/>
          </ac:spMkLst>
        </pc:spChg>
        <pc:spChg chg="mod">
          <ac:chgData name="Mahamat Idris" userId="7f1df93e530c0707" providerId="LiveId" clId="{9A84F0B0-FAF4-4DBC-A50F-0E97972016EE}" dt="2025-04-20T20:39:32.058" v="2558"/>
          <ac:spMkLst>
            <pc:docMk/>
            <pc:sldMk cId="148721184" sldId="299"/>
            <ac:spMk id="5" creationId="{C36E537D-30D1-4927-5AE5-3EDD3A3D0989}"/>
          </ac:spMkLst>
        </pc:spChg>
      </pc:sldChg>
      <pc:sldChg chg="addSp delSp modSp add mod">
        <pc:chgData name="Mahamat Idris" userId="7f1df93e530c0707" providerId="LiveId" clId="{9A84F0B0-FAF4-4DBC-A50F-0E97972016EE}" dt="2025-04-20T20:41:34.009" v="2571" actId="478"/>
        <pc:sldMkLst>
          <pc:docMk/>
          <pc:sldMk cId="3928384396" sldId="300"/>
        </pc:sldMkLst>
        <pc:spChg chg="add del mod">
          <ac:chgData name="Mahamat Idris" userId="7f1df93e530c0707" providerId="LiveId" clId="{9A84F0B0-FAF4-4DBC-A50F-0E97972016EE}" dt="2025-04-19T19:53:28.262" v="1069" actId="21"/>
          <ac:spMkLst>
            <pc:docMk/>
            <pc:sldMk cId="3928384396" sldId="300"/>
            <ac:spMk id="3" creationId="{B9C18D70-5801-2EFF-2646-A9BA51CD7E7A}"/>
          </ac:spMkLst>
        </pc:spChg>
        <pc:spChg chg="del">
          <ac:chgData name="Mahamat Idris" userId="7f1df93e530c0707" providerId="LiveId" clId="{9A84F0B0-FAF4-4DBC-A50F-0E97972016EE}" dt="2025-04-20T20:41:34.009" v="2571" actId="478"/>
          <ac:spMkLst>
            <pc:docMk/>
            <pc:sldMk cId="3928384396" sldId="300"/>
            <ac:spMk id="9" creationId="{31747FB6-2A12-5C27-049A-98EBE71F03DF}"/>
          </ac:spMkLst>
        </pc:spChg>
        <pc:spChg chg="mod">
          <ac:chgData name="Mahamat Idris" userId="7f1df93e530c0707" providerId="LiveId" clId="{9A84F0B0-FAF4-4DBC-A50F-0E97972016EE}" dt="2025-04-19T19:25:12.993" v="944" actId="20577"/>
          <ac:spMkLst>
            <pc:docMk/>
            <pc:sldMk cId="3928384396" sldId="300"/>
            <ac:spMk id="20" creationId="{7A066CFC-7F4C-B6DA-57F1-36EA8DDE133F}"/>
          </ac:spMkLst>
        </pc:spChg>
      </pc:sldChg>
      <pc:sldChg chg="addSp delSp modSp new mod">
        <pc:chgData name="Mahamat Idris" userId="7f1df93e530c0707" providerId="LiveId" clId="{9A84F0B0-FAF4-4DBC-A50F-0E97972016EE}" dt="2025-04-20T19:51:41.539" v="2242"/>
        <pc:sldMkLst>
          <pc:docMk/>
          <pc:sldMk cId="1003052336" sldId="301"/>
        </pc:sldMkLst>
        <pc:spChg chg="del">
          <ac:chgData name="Mahamat Idris" userId="7f1df93e530c0707" providerId="LiveId" clId="{9A84F0B0-FAF4-4DBC-A50F-0E97972016EE}" dt="2025-04-19T17:44:36.968" v="610" actId="478"/>
          <ac:spMkLst>
            <pc:docMk/>
            <pc:sldMk cId="1003052336" sldId="301"/>
            <ac:spMk id="2" creationId="{FBA28319-8FBE-88CB-804F-AD5C35BA12E6}"/>
          </ac:spMkLst>
        </pc:spChg>
        <pc:spChg chg="del">
          <ac:chgData name="Mahamat Idris" userId="7f1df93e530c0707" providerId="LiveId" clId="{9A84F0B0-FAF4-4DBC-A50F-0E97972016EE}" dt="2025-04-19T17:44:34.032" v="609" actId="478"/>
          <ac:spMkLst>
            <pc:docMk/>
            <pc:sldMk cId="1003052336" sldId="301"/>
            <ac:spMk id="3" creationId="{F2C6C6EC-AF85-6061-432A-2723D76FE4BA}"/>
          </ac:spMkLst>
        </pc:spChg>
        <pc:spChg chg="del">
          <ac:chgData name="Mahamat Idris" userId="7f1df93e530c0707" providerId="LiveId" clId="{9A84F0B0-FAF4-4DBC-A50F-0E97972016EE}" dt="2025-04-19T17:44:36.968" v="610" actId="478"/>
          <ac:spMkLst>
            <pc:docMk/>
            <pc:sldMk cId="1003052336" sldId="301"/>
            <ac:spMk id="4" creationId="{B669C792-537B-3540-CC92-E56CE306E20A}"/>
          </ac:spMkLst>
        </pc:spChg>
        <pc:spChg chg="del">
          <ac:chgData name="Mahamat Idris" userId="7f1df93e530c0707" providerId="LiveId" clId="{9A84F0B0-FAF4-4DBC-A50F-0E97972016EE}" dt="2025-04-19T17:44:36.968" v="610" actId="478"/>
          <ac:spMkLst>
            <pc:docMk/>
            <pc:sldMk cId="1003052336" sldId="301"/>
            <ac:spMk id="5" creationId="{A0B14698-BAD5-DDCC-938A-E77B6A95D4AC}"/>
          </ac:spMkLst>
        </pc:spChg>
        <pc:spChg chg="del">
          <ac:chgData name="Mahamat Idris" userId="7f1df93e530c0707" providerId="LiveId" clId="{9A84F0B0-FAF4-4DBC-A50F-0E97972016EE}" dt="2025-04-19T17:44:36.968" v="610" actId="478"/>
          <ac:spMkLst>
            <pc:docMk/>
            <pc:sldMk cId="1003052336" sldId="301"/>
            <ac:spMk id="6" creationId="{E5E18002-9483-ED7F-6E0D-DD140B7A20A1}"/>
          </ac:spMkLst>
        </pc:spChg>
        <pc:spChg chg="del">
          <ac:chgData name="Mahamat Idris" userId="7f1df93e530c0707" providerId="LiveId" clId="{9A84F0B0-FAF4-4DBC-A50F-0E97972016EE}" dt="2025-04-19T17:44:36.968" v="610" actId="478"/>
          <ac:spMkLst>
            <pc:docMk/>
            <pc:sldMk cId="1003052336" sldId="301"/>
            <ac:spMk id="7" creationId="{A389C5E0-FE6E-361D-81CC-FE28E5F55B30}"/>
          </ac:spMkLst>
        </pc:spChg>
        <pc:spChg chg="del">
          <ac:chgData name="Mahamat Idris" userId="7f1df93e530c0707" providerId="LiveId" clId="{9A84F0B0-FAF4-4DBC-A50F-0E97972016EE}" dt="2025-04-19T17:44:36.968" v="610" actId="478"/>
          <ac:spMkLst>
            <pc:docMk/>
            <pc:sldMk cId="1003052336" sldId="301"/>
            <ac:spMk id="8" creationId="{E622DBEE-382C-6747-FFE6-3651806BB98E}"/>
          </ac:spMkLst>
        </pc:spChg>
        <pc:spChg chg="del">
          <ac:chgData name="Mahamat Idris" userId="7f1df93e530c0707" providerId="LiveId" clId="{9A84F0B0-FAF4-4DBC-A50F-0E97972016EE}" dt="2025-04-19T17:44:31.664" v="608" actId="478"/>
          <ac:spMkLst>
            <pc:docMk/>
            <pc:sldMk cId="1003052336" sldId="301"/>
            <ac:spMk id="9" creationId="{176A8CB5-C007-2DD6-969A-7BD01B2BEF35}"/>
          </ac:spMkLst>
        </pc:spChg>
        <pc:spChg chg="del">
          <ac:chgData name="Mahamat Idris" userId="7f1df93e530c0707" providerId="LiveId" clId="{9A84F0B0-FAF4-4DBC-A50F-0E97972016EE}" dt="2025-04-19T17:44:36.968" v="610" actId="478"/>
          <ac:spMkLst>
            <pc:docMk/>
            <pc:sldMk cId="1003052336" sldId="301"/>
            <ac:spMk id="10" creationId="{F7F09010-1471-3A9D-BD1C-624A04F29B43}"/>
          </ac:spMkLst>
        </pc:spChg>
        <pc:spChg chg="del">
          <ac:chgData name="Mahamat Idris" userId="7f1df93e530c0707" providerId="LiveId" clId="{9A84F0B0-FAF4-4DBC-A50F-0E97972016EE}" dt="2025-04-19T17:44:36.968" v="610" actId="478"/>
          <ac:spMkLst>
            <pc:docMk/>
            <pc:sldMk cId="1003052336" sldId="301"/>
            <ac:spMk id="11" creationId="{03F4350F-F99C-BCAC-8ED8-28EEA88CAF4F}"/>
          </ac:spMkLst>
        </pc:spChg>
        <pc:spChg chg="del">
          <ac:chgData name="Mahamat Idris" userId="7f1df93e530c0707" providerId="LiveId" clId="{9A84F0B0-FAF4-4DBC-A50F-0E97972016EE}" dt="2025-04-19T17:44:36.968" v="610" actId="478"/>
          <ac:spMkLst>
            <pc:docMk/>
            <pc:sldMk cId="1003052336" sldId="301"/>
            <ac:spMk id="12" creationId="{7077A29F-7E7B-5D78-B7DC-C36B907149A7}"/>
          </ac:spMkLst>
        </pc:spChg>
        <pc:spChg chg="mod">
          <ac:chgData name="Mahamat Idris" userId="7f1df93e530c0707" providerId="LiveId" clId="{9A84F0B0-FAF4-4DBC-A50F-0E97972016EE}" dt="2025-04-20T19:51:41.539" v="2242"/>
          <ac:spMkLst>
            <pc:docMk/>
            <pc:sldMk cId="1003052336" sldId="301"/>
            <ac:spMk id="13" creationId="{C3909C20-0D2D-57FA-781F-CBBEC0E432DE}"/>
          </ac:spMkLst>
        </pc:spChg>
        <pc:picChg chg="add mod">
          <ac:chgData name="Mahamat Idris" userId="7f1df93e530c0707" providerId="LiveId" clId="{9A84F0B0-FAF4-4DBC-A50F-0E97972016EE}" dt="2025-04-20T19:51:38.742" v="2241" actId="14100"/>
          <ac:picMkLst>
            <pc:docMk/>
            <pc:sldMk cId="1003052336" sldId="301"/>
            <ac:picMk id="15" creationId="{865A3EDD-FF83-4488-EE77-9BEDEAE68AB0}"/>
          </ac:picMkLst>
        </pc:picChg>
      </pc:sldChg>
      <pc:sldChg chg="add del">
        <pc:chgData name="Mahamat Idris" userId="7f1df93e530c0707" providerId="LiveId" clId="{9A84F0B0-FAF4-4DBC-A50F-0E97972016EE}" dt="2025-04-19T17:44:24.393" v="606" actId="2890"/>
        <pc:sldMkLst>
          <pc:docMk/>
          <pc:sldMk cId="1208735480" sldId="301"/>
        </pc:sldMkLst>
      </pc:sldChg>
      <pc:sldChg chg="addSp delSp modSp add mod ord">
        <pc:chgData name="Mahamat Idris" userId="7f1df93e530c0707" providerId="LiveId" clId="{9A84F0B0-FAF4-4DBC-A50F-0E97972016EE}" dt="2025-04-20T20:41:47.367" v="2573" actId="478"/>
        <pc:sldMkLst>
          <pc:docMk/>
          <pc:sldMk cId="2121240538" sldId="302"/>
        </pc:sldMkLst>
        <pc:spChg chg="add del mod">
          <ac:chgData name="Mahamat Idris" userId="7f1df93e530c0707" providerId="LiveId" clId="{9A84F0B0-FAF4-4DBC-A50F-0E97972016EE}" dt="2025-04-19T19:20:20.461" v="884" actId="478"/>
          <ac:spMkLst>
            <pc:docMk/>
            <pc:sldMk cId="2121240538" sldId="302"/>
            <ac:spMk id="3" creationId="{812D6FFA-C629-1AAF-5654-FE1FE2F6126B}"/>
          </ac:spMkLst>
        </pc:spChg>
        <pc:spChg chg="mod">
          <ac:chgData name="Mahamat Idris" userId="7f1df93e530c0707" providerId="LiveId" clId="{9A84F0B0-FAF4-4DBC-A50F-0E97972016EE}" dt="2025-04-20T19:51:45.361" v="2243"/>
          <ac:spMkLst>
            <pc:docMk/>
            <pc:sldMk cId="2121240538" sldId="302"/>
            <ac:spMk id="4" creationId="{DF49B6D7-05D4-12D3-C5A4-E453833D1A3E}"/>
          </ac:spMkLst>
        </pc:spChg>
        <pc:spChg chg="add del mod">
          <ac:chgData name="Mahamat Idris" userId="7f1df93e530c0707" providerId="LiveId" clId="{9A84F0B0-FAF4-4DBC-A50F-0E97972016EE}" dt="2025-04-19T19:31:24.647" v="969" actId="478"/>
          <ac:spMkLst>
            <pc:docMk/>
            <pc:sldMk cId="2121240538" sldId="302"/>
            <ac:spMk id="7" creationId="{C8484254-1292-DD30-3058-FA538BA820CF}"/>
          </ac:spMkLst>
        </pc:spChg>
        <pc:spChg chg="del">
          <ac:chgData name="Mahamat Idris" userId="7f1df93e530c0707" providerId="LiveId" clId="{9A84F0B0-FAF4-4DBC-A50F-0E97972016EE}" dt="2025-04-20T20:41:47.367" v="2573" actId="478"/>
          <ac:spMkLst>
            <pc:docMk/>
            <pc:sldMk cId="2121240538" sldId="302"/>
            <ac:spMk id="8" creationId="{5B43C030-DF3F-8FB6-651D-A118689C7C3A}"/>
          </ac:spMkLst>
        </pc:spChg>
        <pc:spChg chg="mod">
          <ac:chgData name="Mahamat Idris" userId="7f1df93e530c0707" providerId="LiveId" clId="{9A84F0B0-FAF4-4DBC-A50F-0E97972016EE}" dt="2025-04-19T19:21:38.544" v="938" actId="1035"/>
          <ac:spMkLst>
            <pc:docMk/>
            <pc:sldMk cId="2121240538" sldId="302"/>
            <ac:spMk id="10" creationId="{A12F2D63-2BDE-5429-F40E-F51CFAC7235B}"/>
          </ac:spMkLst>
        </pc:spChg>
        <pc:spChg chg="add mod">
          <ac:chgData name="Mahamat Idris" userId="7f1df93e530c0707" providerId="LiveId" clId="{9A84F0B0-FAF4-4DBC-A50F-0E97972016EE}" dt="2025-04-19T19:30:40.724" v="956" actId="571"/>
          <ac:spMkLst>
            <pc:docMk/>
            <pc:sldMk cId="2121240538" sldId="302"/>
            <ac:spMk id="11" creationId="{F334E88C-3315-3352-00FC-6B4A3DB3DFC0}"/>
          </ac:spMkLst>
        </pc:spChg>
        <pc:spChg chg="add mod">
          <ac:chgData name="Mahamat Idris" userId="7f1df93e530c0707" providerId="LiveId" clId="{9A84F0B0-FAF4-4DBC-A50F-0E97972016EE}" dt="2025-04-19T19:30:42.439" v="957"/>
          <ac:spMkLst>
            <pc:docMk/>
            <pc:sldMk cId="2121240538" sldId="302"/>
            <ac:spMk id="13" creationId="{EF1AA3B9-D7CA-A7F3-4D6F-F4D9C9A24473}"/>
          </ac:spMkLst>
        </pc:spChg>
        <pc:spChg chg="add mod">
          <ac:chgData name="Mahamat Idris" userId="7f1df93e530c0707" providerId="LiveId" clId="{9A84F0B0-FAF4-4DBC-A50F-0E97972016EE}" dt="2025-04-19T19:30:48.001" v="959" actId="571"/>
          <ac:spMkLst>
            <pc:docMk/>
            <pc:sldMk cId="2121240538" sldId="302"/>
            <ac:spMk id="16" creationId="{89A540D6-2E85-DD40-E1B3-E730E54FEF61}"/>
          </ac:spMkLst>
        </pc:spChg>
        <pc:spChg chg="add mod">
          <ac:chgData name="Mahamat Idris" userId="7f1df93e530c0707" providerId="LiveId" clId="{9A84F0B0-FAF4-4DBC-A50F-0E97972016EE}" dt="2025-04-19T19:30:52.070" v="962"/>
          <ac:spMkLst>
            <pc:docMk/>
            <pc:sldMk cId="2121240538" sldId="302"/>
            <ac:spMk id="18" creationId="{389C48DB-2018-F316-E96E-9B8AAAB68C1C}"/>
          </ac:spMkLst>
        </pc:spChg>
        <pc:spChg chg="add del mod">
          <ac:chgData name="Mahamat Idris" userId="7f1df93e530c0707" providerId="LiveId" clId="{9A84F0B0-FAF4-4DBC-A50F-0E97972016EE}" dt="2025-04-19T19:31:23.025" v="968" actId="478"/>
          <ac:spMkLst>
            <pc:docMk/>
            <pc:sldMk cId="2121240538" sldId="302"/>
            <ac:spMk id="19" creationId="{B118E82A-9858-1A83-D6AD-FC018F8EC55E}"/>
          </ac:spMkLst>
        </pc:spChg>
        <pc:graphicFrameChg chg="del">
          <ac:chgData name="Mahamat Idris" userId="7f1df93e530c0707" providerId="LiveId" clId="{9A84F0B0-FAF4-4DBC-A50F-0E97972016EE}" dt="2025-04-19T19:20:19.325" v="883" actId="478"/>
          <ac:graphicFrameMkLst>
            <pc:docMk/>
            <pc:sldMk cId="2121240538" sldId="302"/>
            <ac:graphicFrameMk id="14" creationId="{0BB200CF-0EEA-48A1-4122-B6D3B8F28DF5}"/>
          </ac:graphicFrameMkLst>
        </pc:graphicFrameChg>
        <pc:picChg chg="add mod">
          <ac:chgData name="Mahamat Idris" userId="7f1df93e530c0707" providerId="LiveId" clId="{9A84F0B0-FAF4-4DBC-A50F-0E97972016EE}" dt="2025-04-19T19:31:00.277" v="965" actId="1076"/>
          <ac:picMkLst>
            <pc:docMk/>
            <pc:sldMk cId="2121240538" sldId="302"/>
            <ac:picMk id="6" creationId="{E2A6B28C-D48D-F7F8-740E-83DB525D27D9}"/>
          </ac:picMkLst>
        </pc:picChg>
        <pc:picChg chg="add mod">
          <ac:chgData name="Mahamat Idris" userId="7f1df93e530c0707" providerId="LiveId" clId="{9A84F0B0-FAF4-4DBC-A50F-0E97972016EE}" dt="2025-04-19T19:30:40.724" v="956" actId="571"/>
          <ac:picMkLst>
            <pc:docMk/>
            <pc:sldMk cId="2121240538" sldId="302"/>
            <ac:picMk id="9" creationId="{96750EE3-BB60-DBB7-C9A6-2B26F85E802C}"/>
          </ac:picMkLst>
        </pc:picChg>
        <pc:picChg chg="add mod">
          <ac:chgData name="Mahamat Idris" userId="7f1df93e530c0707" providerId="LiveId" clId="{9A84F0B0-FAF4-4DBC-A50F-0E97972016EE}" dt="2025-04-19T19:30:42.439" v="957"/>
          <ac:picMkLst>
            <pc:docMk/>
            <pc:sldMk cId="2121240538" sldId="302"/>
            <ac:picMk id="12" creationId="{35132BBD-9562-D4FE-61E4-00466C6802C3}"/>
          </ac:picMkLst>
        </pc:picChg>
        <pc:picChg chg="add mod">
          <ac:chgData name="Mahamat Idris" userId="7f1df93e530c0707" providerId="LiveId" clId="{9A84F0B0-FAF4-4DBC-A50F-0E97972016EE}" dt="2025-04-19T19:30:48.001" v="959" actId="571"/>
          <ac:picMkLst>
            <pc:docMk/>
            <pc:sldMk cId="2121240538" sldId="302"/>
            <ac:picMk id="15" creationId="{95465B46-216E-22E2-2FD1-C247A9740771}"/>
          </ac:picMkLst>
        </pc:picChg>
        <pc:picChg chg="add mod">
          <ac:chgData name="Mahamat Idris" userId="7f1df93e530c0707" providerId="LiveId" clId="{9A84F0B0-FAF4-4DBC-A50F-0E97972016EE}" dt="2025-04-19T19:30:52.070" v="962"/>
          <ac:picMkLst>
            <pc:docMk/>
            <pc:sldMk cId="2121240538" sldId="302"/>
            <ac:picMk id="17" creationId="{7E4FA19B-4074-3409-5272-5517693E1595}"/>
          </ac:picMkLst>
        </pc:picChg>
        <pc:cxnChg chg="add mod">
          <ac:chgData name="Mahamat Idris" userId="7f1df93e530c0707" providerId="LiveId" clId="{9A84F0B0-FAF4-4DBC-A50F-0E97972016EE}" dt="2025-04-19T19:31:56.530" v="973" actId="208"/>
          <ac:cxnSpMkLst>
            <pc:docMk/>
            <pc:sldMk cId="2121240538" sldId="302"/>
            <ac:cxnSpMk id="21" creationId="{CE2747B9-4DD9-BA5C-8B58-E2683268FDB8}"/>
          </ac:cxnSpMkLst>
        </pc:cxnChg>
        <pc:cxnChg chg="add mod">
          <ac:chgData name="Mahamat Idris" userId="7f1df93e530c0707" providerId="LiveId" clId="{9A84F0B0-FAF4-4DBC-A50F-0E97972016EE}" dt="2025-04-19T19:32:05.504" v="975" actId="208"/>
          <ac:cxnSpMkLst>
            <pc:docMk/>
            <pc:sldMk cId="2121240538" sldId="302"/>
            <ac:cxnSpMk id="22" creationId="{CE4F7507-504F-7B48-3552-440FC4B48591}"/>
          </ac:cxnSpMkLst>
        </pc:cxnChg>
      </pc:sldChg>
      <pc:sldChg chg="addSp delSp modSp add mod">
        <pc:chgData name="Mahamat Idris" userId="7f1df93e530c0707" providerId="LiveId" clId="{9A84F0B0-FAF4-4DBC-A50F-0E97972016EE}" dt="2025-04-20T20:41:51.001" v="2574" actId="478"/>
        <pc:sldMkLst>
          <pc:docMk/>
          <pc:sldMk cId="1777778362" sldId="303"/>
        </pc:sldMkLst>
        <pc:spChg chg="add del mod">
          <ac:chgData name="Mahamat Idris" userId="7f1df93e530c0707" providerId="LiveId" clId="{9A84F0B0-FAF4-4DBC-A50F-0E97972016EE}" dt="2025-04-19T19:37:03.196" v="978" actId="478"/>
          <ac:spMkLst>
            <pc:docMk/>
            <pc:sldMk cId="1777778362" sldId="303"/>
            <ac:spMk id="3" creationId="{A866B8B2-8C07-2C5E-2914-CB9D007EBD0D}"/>
          </ac:spMkLst>
        </pc:spChg>
        <pc:spChg chg="mod">
          <ac:chgData name="Mahamat Idris" userId="7f1df93e530c0707" providerId="LiveId" clId="{9A84F0B0-FAF4-4DBC-A50F-0E97972016EE}" dt="2025-04-20T19:51:48.915" v="2244"/>
          <ac:spMkLst>
            <pc:docMk/>
            <pc:sldMk cId="1777778362" sldId="303"/>
            <ac:spMk id="4" creationId="{040A06C8-B62F-537A-BBA4-E9CE475FE373}"/>
          </ac:spMkLst>
        </pc:spChg>
        <pc:spChg chg="del">
          <ac:chgData name="Mahamat Idris" userId="7f1df93e530c0707" providerId="LiveId" clId="{9A84F0B0-FAF4-4DBC-A50F-0E97972016EE}" dt="2025-04-20T20:41:51.001" v="2574" actId="478"/>
          <ac:spMkLst>
            <pc:docMk/>
            <pc:sldMk cId="1777778362" sldId="303"/>
            <ac:spMk id="8" creationId="{E337E8CE-2515-95ED-44EA-C96964524F21}"/>
          </ac:spMkLst>
        </pc:spChg>
        <pc:spChg chg="del">
          <ac:chgData name="Mahamat Idris" userId="7f1df93e530c0707" providerId="LiveId" clId="{9A84F0B0-FAF4-4DBC-A50F-0E97972016EE}" dt="2025-04-19T19:37:00.887" v="977" actId="478"/>
          <ac:spMkLst>
            <pc:docMk/>
            <pc:sldMk cId="1777778362" sldId="303"/>
            <ac:spMk id="10" creationId="{B87586E4-3C0C-42B7-2FA7-5DCC942C2288}"/>
          </ac:spMkLst>
        </pc:spChg>
        <pc:picChg chg="del">
          <ac:chgData name="Mahamat Idris" userId="7f1df93e530c0707" providerId="LiveId" clId="{9A84F0B0-FAF4-4DBC-A50F-0E97972016EE}" dt="2025-04-19T19:37:05.720" v="979" actId="478"/>
          <ac:picMkLst>
            <pc:docMk/>
            <pc:sldMk cId="1777778362" sldId="303"/>
            <ac:picMk id="6" creationId="{48657239-FC3B-3262-B43F-16263716A101}"/>
          </ac:picMkLst>
        </pc:picChg>
        <pc:picChg chg="add mod">
          <ac:chgData name="Mahamat Idris" userId="7f1df93e530c0707" providerId="LiveId" clId="{9A84F0B0-FAF4-4DBC-A50F-0E97972016EE}" dt="2025-04-19T19:38:02.079" v="1020" actId="1036"/>
          <ac:picMkLst>
            <pc:docMk/>
            <pc:sldMk cId="1777778362" sldId="303"/>
            <ac:picMk id="7" creationId="{76E43425-2967-22AE-BE25-58A3CCBFA00D}"/>
          </ac:picMkLst>
        </pc:picChg>
        <pc:cxnChg chg="add mod">
          <ac:chgData name="Mahamat Idris" userId="7f1df93e530c0707" providerId="LiveId" clId="{9A84F0B0-FAF4-4DBC-A50F-0E97972016EE}" dt="2025-04-19T19:38:02.079" v="1020" actId="1036"/>
          <ac:cxnSpMkLst>
            <pc:docMk/>
            <pc:sldMk cId="1777778362" sldId="303"/>
            <ac:cxnSpMk id="9" creationId="{C71BB416-0F39-BE47-2599-62552F788E3E}"/>
          </ac:cxnSpMkLst>
        </pc:cxnChg>
        <pc:cxnChg chg="add mod">
          <ac:chgData name="Mahamat Idris" userId="7f1df93e530c0707" providerId="LiveId" clId="{9A84F0B0-FAF4-4DBC-A50F-0E97972016EE}" dt="2025-04-19T19:38:02.079" v="1020" actId="1036"/>
          <ac:cxnSpMkLst>
            <pc:docMk/>
            <pc:sldMk cId="1777778362" sldId="303"/>
            <ac:cxnSpMk id="11" creationId="{25EE6138-29F0-B870-C398-8E1C723B330A}"/>
          </ac:cxnSpMkLst>
        </pc:cxnChg>
        <pc:cxnChg chg="del">
          <ac:chgData name="Mahamat Idris" userId="7f1df93e530c0707" providerId="LiveId" clId="{9A84F0B0-FAF4-4DBC-A50F-0E97972016EE}" dt="2025-04-19T19:37:29.461" v="986" actId="21"/>
          <ac:cxnSpMkLst>
            <pc:docMk/>
            <pc:sldMk cId="1777778362" sldId="303"/>
            <ac:cxnSpMk id="21" creationId="{25EE6138-29F0-B870-C398-8E1C723B330A}"/>
          </ac:cxnSpMkLst>
        </pc:cxnChg>
        <pc:cxnChg chg="del mod">
          <ac:chgData name="Mahamat Idris" userId="7f1df93e530c0707" providerId="LiveId" clId="{9A84F0B0-FAF4-4DBC-A50F-0E97972016EE}" dt="2025-04-19T19:37:20.773" v="983" actId="21"/>
          <ac:cxnSpMkLst>
            <pc:docMk/>
            <pc:sldMk cId="1777778362" sldId="303"/>
            <ac:cxnSpMk id="22" creationId="{C71BB416-0F39-BE47-2599-62552F788E3E}"/>
          </ac:cxnSpMkLst>
        </pc:cxnChg>
      </pc:sldChg>
      <pc:sldChg chg="addSp delSp modSp add mod">
        <pc:chgData name="Mahamat Idris" userId="7f1df93e530c0707" providerId="LiveId" clId="{9A84F0B0-FAF4-4DBC-A50F-0E97972016EE}" dt="2025-04-20T20:41:56.395" v="2575" actId="478"/>
        <pc:sldMkLst>
          <pc:docMk/>
          <pc:sldMk cId="616733498" sldId="304"/>
        </pc:sldMkLst>
        <pc:spChg chg="mod">
          <ac:chgData name="Mahamat Idris" userId="7f1df93e530c0707" providerId="LiveId" clId="{9A84F0B0-FAF4-4DBC-A50F-0E97972016EE}" dt="2025-04-20T19:51:52.191" v="2245"/>
          <ac:spMkLst>
            <pc:docMk/>
            <pc:sldMk cId="616733498" sldId="304"/>
            <ac:spMk id="4" creationId="{7F62AD2E-9DBE-AC7F-05D0-63071BF5CB37}"/>
          </ac:spMkLst>
        </pc:spChg>
        <pc:spChg chg="del">
          <ac:chgData name="Mahamat Idris" userId="7f1df93e530c0707" providerId="LiveId" clId="{9A84F0B0-FAF4-4DBC-A50F-0E97972016EE}" dt="2025-04-20T20:41:56.395" v="2575" actId="478"/>
          <ac:spMkLst>
            <pc:docMk/>
            <pc:sldMk cId="616733498" sldId="304"/>
            <ac:spMk id="8" creationId="{5D7582CC-34F9-4A94-C5A7-04C82FE4DE46}"/>
          </ac:spMkLst>
        </pc:spChg>
        <pc:picChg chg="add mod">
          <ac:chgData name="Mahamat Idris" userId="7f1df93e530c0707" providerId="LiveId" clId="{9A84F0B0-FAF4-4DBC-A50F-0E97972016EE}" dt="2025-04-19T19:39:11.494" v="1025" actId="1076"/>
          <ac:picMkLst>
            <pc:docMk/>
            <pc:sldMk cId="616733498" sldId="304"/>
            <ac:picMk id="3" creationId="{24829698-3A97-B541-A49C-6BFC7D5759D8}"/>
          </ac:picMkLst>
        </pc:picChg>
        <pc:picChg chg="del">
          <ac:chgData name="Mahamat Idris" userId="7f1df93e530c0707" providerId="LiveId" clId="{9A84F0B0-FAF4-4DBC-A50F-0E97972016EE}" dt="2025-04-19T19:38:08.039" v="1022" actId="478"/>
          <ac:picMkLst>
            <pc:docMk/>
            <pc:sldMk cId="616733498" sldId="304"/>
            <ac:picMk id="7" creationId="{9EE87D50-7987-2F88-DB1D-9BCDD18F0D19}"/>
          </ac:picMkLst>
        </pc:picChg>
        <pc:cxnChg chg="add mod">
          <ac:chgData name="Mahamat Idris" userId="7f1df93e530c0707" providerId="LiveId" clId="{9A84F0B0-FAF4-4DBC-A50F-0E97972016EE}" dt="2025-04-19T19:39:25.943" v="1029" actId="1076"/>
          <ac:cxnSpMkLst>
            <pc:docMk/>
            <pc:sldMk cId="616733498" sldId="304"/>
            <ac:cxnSpMk id="5" creationId="{BDB170D4-7FE2-0144-6A51-316175CF8E52}"/>
          </ac:cxnSpMkLst>
        </pc:cxnChg>
        <pc:cxnChg chg="add mod">
          <ac:chgData name="Mahamat Idris" userId="7f1df93e530c0707" providerId="LiveId" clId="{9A84F0B0-FAF4-4DBC-A50F-0E97972016EE}" dt="2025-04-19T19:39:28.483" v="1030" actId="1076"/>
          <ac:cxnSpMkLst>
            <pc:docMk/>
            <pc:sldMk cId="616733498" sldId="304"/>
            <ac:cxnSpMk id="6" creationId="{C827D10B-158F-7E62-B5BF-27549747C7C2}"/>
          </ac:cxnSpMkLst>
        </pc:cxnChg>
        <pc:cxnChg chg="del">
          <ac:chgData name="Mahamat Idris" userId="7f1df93e530c0707" providerId="LiveId" clId="{9A84F0B0-FAF4-4DBC-A50F-0E97972016EE}" dt="2025-04-19T19:39:17.096" v="1026" actId="21"/>
          <ac:cxnSpMkLst>
            <pc:docMk/>
            <pc:sldMk cId="616733498" sldId="304"/>
            <ac:cxnSpMk id="9" creationId="{BDB170D4-7FE2-0144-6A51-316175CF8E52}"/>
          </ac:cxnSpMkLst>
        </pc:cxnChg>
        <pc:cxnChg chg="del">
          <ac:chgData name="Mahamat Idris" userId="7f1df93e530c0707" providerId="LiveId" clId="{9A84F0B0-FAF4-4DBC-A50F-0E97972016EE}" dt="2025-04-19T19:39:17.096" v="1026" actId="21"/>
          <ac:cxnSpMkLst>
            <pc:docMk/>
            <pc:sldMk cId="616733498" sldId="304"/>
            <ac:cxnSpMk id="11" creationId="{C827D10B-158F-7E62-B5BF-27549747C7C2}"/>
          </ac:cxnSpMkLst>
        </pc:cxnChg>
      </pc:sldChg>
      <pc:sldChg chg="addSp delSp modSp add mod ord">
        <pc:chgData name="Mahamat Idris" userId="7f1df93e530c0707" providerId="LiveId" clId="{9A84F0B0-FAF4-4DBC-A50F-0E97972016EE}" dt="2025-04-20T20:42:00.252" v="2576" actId="478"/>
        <pc:sldMkLst>
          <pc:docMk/>
          <pc:sldMk cId="1947317731" sldId="305"/>
        </pc:sldMkLst>
        <pc:spChg chg="mod">
          <ac:chgData name="Mahamat Idris" userId="7f1df93e530c0707" providerId="LiveId" clId="{9A84F0B0-FAF4-4DBC-A50F-0E97972016EE}" dt="2025-04-20T19:51:56.797" v="2246"/>
          <ac:spMkLst>
            <pc:docMk/>
            <pc:sldMk cId="1947317731" sldId="305"/>
            <ac:spMk id="4" creationId="{1CCBA81B-9315-D8A2-952F-BF9B199FD9CB}"/>
          </ac:spMkLst>
        </pc:spChg>
        <pc:spChg chg="del">
          <ac:chgData name="Mahamat Idris" userId="7f1df93e530c0707" providerId="LiveId" clId="{9A84F0B0-FAF4-4DBC-A50F-0E97972016EE}" dt="2025-04-20T20:42:00.252" v="2576" actId="478"/>
          <ac:spMkLst>
            <pc:docMk/>
            <pc:sldMk cId="1947317731" sldId="305"/>
            <ac:spMk id="8" creationId="{6DD858BE-D025-0A71-432A-295A2FE8B45A}"/>
          </ac:spMkLst>
        </pc:spChg>
        <pc:spChg chg="mod">
          <ac:chgData name="Mahamat Idris" userId="7f1df93e530c0707" providerId="LiveId" clId="{9A84F0B0-FAF4-4DBC-A50F-0E97972016EE}" dt="2025-04-19T19:40:02.147" v="1044" actId="20577"/>
          <ac:spMkLst>
            <pc:docMk/>
            <pc:sldMk cId="1947317731" sldId="305"/>
            <ac:spMk id="10" creationId="{1AB398B3-3842-B0FE-27AF-E3E29803897C}"/>
          </ac:spMkLst>
        </pc:spChg>
        <pc:picChg chg="add mod">
          <ac:chgData name="Mahamat Idris" userId="7f1df93e530c0707" providerId="LiveId" clId="{9A84F0B0-FAF4-4DBC-A50F-0E97972016EE}" dt="2025-04-19T19:42:28.460" v="1051" actId="1076"/>
          <ac:picMkLst>
            <pc:docMk/>
            <pc:sldMk cId="1947317731" sldId="305"/>
            <ac:picMk id="3" creationId="{FAC420E8-C9FC-6C56-F5AE-DBBF77AB3E42}"/>
          </ac:picMkLst>
        </pc:picChg>
        <pc:picChg chg="del">
          <ac:chgData name="Mahamat Idris" userId="7f1df93e530c0707" providerId="LiveId" clId="{9A84F0B0-FAF4-4DBC-A50F-0E97972016EE}" dt="2025-04-19T19:40:04.967" v="1045" actId="478"/>
          <ac:picMkLst>
            <pc:docMk/>
            <pc:sldMk cId="1947317731" sldId="305"/>
            <ac:picMk id="6" creationId="{94503858-29B7-83FE-954D-D0CD4086EF96}"/>
          </ac:picMkLst>
        </pc:picChg>
        <pc:cxnChg chg="del">
          <ac:chgData name="Mahamat Idris" userId="7f1df93e530c0707" providerId="LiveId" clId="{9A84F0B0-FAF4-4DBC-A50F-0E97972016EE}" dt="2025-04-19T19:40:08.917" v="1046" actId="478"/>
          <ac:cxnSpMkLst>
            <pc:docMk/>
            <pc:sldMk cId="1947317731" sldId="305"/>
            <ac:cxnSpMk id="21" creationId="{1811CB88-EA17-EBE3-ACA6-77693690424E}"/>
          </ac:cxnSpMkLst>
        </pc:cxnChg>
        <pc:cxnChg chg="del">
          <ac:chgData name="Mahamat Idris" userId="7f1df93e530c0707" providerId="LiveId" clId="{9A84F0B0-FAF4-4DBC-A50F-0E97972016EE}" dt="2025-04-19T19:40:08.917" v="1046" actId="478"/>
          <ac:cxnSpMkLst>
            <pc:docMk/>
            <pc:sldMk cId="1947317731" sldId="305"/>
            <ac:cxnSpMk id="22" creationId="{3615C547-4D00-2B22-4C6D-3A8B1AFBF2AC}"/>
          </ac:cxnSpMkLst>
        </pc:cxnChg>
      </pc:sldChg>
      <pc:sldChg chg="addSp delSp modSp add mod">
        <pc:chgData name="Mahamat Idris" userId="7f1df93e530c0707" providerId="LiveId" clId="{9A84F0B0-FAF4-4DBC-A50F-0E97972016EE}" dt="2025-04-20T20:42:04.470" v="2577" actId="478"/>
        <pc:sldMkLst>
          <pc:docMk/>
          <pc:sldMk cId="3601958012" sldId="306"/>
        </pc:sldMkLst>
        <pc:spChg chg="mod">
          <ac:chgData name="Mahamat Idris" userId="7f1df93e530c0707" providerId="LiveId" clId="{9A84F0B0-FAF4-4DBC-A50F-0E97972016EE}" dt="2025-04-20T19:52:00.786" v="2247"/>
          <ac:spMkLst>
            <pc:docMk/>
            <pc:sldMk cId="3601958012" sldId="306"/>
            <ac:spMk id="4" creationId="{F66548A0-574F-6C44-7A73-ECDF459AD5DE}"/>
          </ac:spMkLst>
        </pc:spChg>
        <pc:spChg chg="del">
          <ac:chgData name="Mahamat Idris" userId="7f1df93e530c0707" providerId="LiveId" clId="{9A84F0B0-FAF4-4DBC-A50F-0E97972016EE}" dt="2025-04-20T20:42:04.470" v="2577" actId="478"/>
          <ac:spMkLst>
            <pc:docMk/>
            <pc:sldMk cId="3601958012" sldId="306"/>
            <ac:spMk id="8" creationId="{D9A284D5-51F3-DAEB-90BC-DD85AC8EE967}"/>
          </ac:spMkLst>
        </pc:spChg>
        <pc:picChg chg="del">
          <ac:chgData name="Mahamat Idris" userId="7f1df93e530c0707" providerId="LiveId" clId="{9A84F0B0-FAF4-4DBC-A50F-0E97972016EE}" dt="2025-04-19T19:47:37.101" v="1053" actId="478"/>
          <ac:picMkLst>
            <pc:docMk/>
            <pc:sldMk cId="3601958012" sldId="306"/>
            <ac:picMk id="3" creationId="{4C3B3E7C-A3FA-A8E2-7B85-0C6FD5F5D252}"/>
          </ac:picMkLst>
        </pc:picChg>
        <pc:picChg chg="add mod">
          <ac:chgData name="Mahamat Idris" userId="7f1df93e530c0707" providerId="LiveId" clId="{9A84F0B0-FAF4-4DBC-A50F-0E97972016EE}" dt="2025-04-19T19:47:48.732" v="1058" actId="1076"/>
          <ac:picMkLst>
            <pc:docMk/>
            <pc:sldMk cId="3601958012" sldId="306"/>
            <ac:picMk id="5" creationId="{4E605498-448C-9674-EAAB-EBC497201939}"/>
          </ac:picMkLst>
        </pc:picChg>
      </pc:sldChg>
      <pc:sldChg chg="addSp delSp modSp add mod ord">
        <pc:chgData name="Mahamat Idris" userId="7f1df93e530c0707" providerId="LiveId" clId="{9A84F0B0-FAF4-4DBC-A50F-0E97972016EE}" dt="2025-04-20T20:39:57.534" v="2559"/>
        <pc:sldMkLst>
          <pc:docMk/>
          <pc:sldMk cId="3766650578" sldId="307"/>
        </pc:sldMkLst>
        <pc:spChg chg="mod">
          <ac:chgData name="Mahamat Idris" userId="7f1df93e530c0707" providerId="LiveId" clId="{9A84F0B0-FAF4-4DBC-A50F-0E97972016EE}" dt="2025-04-19T20:41:04.868" v="1656" actId="20577"/>
          <ac:spMkLst>
            <pc:docMk/>
            <pc:sldMk cId="3766650578" sldId="307"/>
            <ac:spMk id="2" creationId="{FA16B03E-3196-0A06-32E8-924A9FDA8CBF}"/>
          </ac:spMkLst>
        </pc:spChg>
        <pc:spChg chg="del mod">
          <ac:chgData name="Mahamat Idris" userId="7f1df93e530c0707" providerId="LiveId" clId="{9A84F0B0-FAF4-4DBC-A50F-0E97972016EE}" dt="2025-04-19T20:38:22.170" v="1528" actId="478"/>
          <ac:spMkLst>
            <pc:docMk/>
            <pc:sldMk cId="3766650578" sldId="307"/>
            <ac:spMk id="3" creationId="{989C2E9E-D24E-1EA9-D72F-B123B1ED02E5}"/>
          </ac:spMkLst>
        </pc:spChg>
        <pc:spChg chg="mod">
          <ac:chgData name="Mahamat Idris" userId="7f1df93e530c0707" providerId="LiveId" clId="{9A84F0B0-FAF4-4DBC-A50F-0E97972016EE}" dt="2025-04-20T20:39:57.534" v="2559"/>
          <ac:spMkLst>
            <pc:docMk/>
            <pc:sldMk cId="3766650578" sldId="307"/>
            <ac:spMk id="5" creationId="{71CF9E77-940F-2466-54D7-71C8682A82B2}"/>
          </ac:spMkLst>
        </pc:spChg>
        <pc:spChg chg="add del mod">
          <ac:chgData name="Mahamat Idris" userId="7f1df93e530c0707" providerId="LiveId" clId="{9A84F0B0-FAF4-4DBC-A50F-0E97972016EE}" dt="2025-04-19T20:38:25.074" v="1529" actId="478"/>
          <ac:spMkLst>
            <pc:docMk/>
            <pc:sldMk cId="3766650578" sldId="307"/>
            <ac:spMk id="6" creationId="{2BFBE223-A539-A3DD-7EE4-579CDEF084F4}"/>
          </ac:spMkLst>
        </pc:spChg>
        <pc:spChg chg="add del">
          <ac:chgData name="Mahamat Idris" userId="7f1df93e530c0707" providerId="LiveId" clId="{9A84F0B0-FAF4-4DBC-A50F-0E97972016EE}" dt="2025-04-19T20:42:28.834" v="1658" actId="478"/>
          <ac:spMkLst>
            <pc:docMk/>
            <pc:sldMk cId="3766650578" sldId="307"/>
            <ac:spMk id="7" creationId="{CFFE8EDA-9427-EB6C-5217-820D726E37AB}"/>
          </ac:spMkLst>
        </pc:spChg>
        <pc:spChg chg="add mod">
          <ac:chgData name="Mahamat Idris" userId="7f1df93e530c0707" providerId="LiveId" clId="{9A84F0B0-FAF4-4DBC-A50F-0E97972016EE}" dt="2025-04-19T20:44:04.419" v="1667" actId="1076"/>
          <ac:spMkLst>
            <pc:docMk/>
            <pc:sldMk cId="3766650578" sldId="307"/>
            <ac:spMk id="8" creationId="{54218C82-759C-E310-B5A5-BDDF17AD3E06}"/>
          </ac:spMkLst>
        </pc:spChg>
      </pc:sldChg>
      <pc:sldChg chg="modSp add mod ord">
        <pc:chgData name="Mahamat Idris" userId="7f1df93e530c0707" providerId="LiveId" clId="{9A84F0B0-FAF4-4DBC-A50F-0E97972016EE}" dt="2025-04-20T20:40:24.713" v="2564"/>
        <pc:sldMkLst>
          <pc:docMk/>
          <pc:sldMk cId="3880120166" sldId="308"/>
        </pc:sldMkLst>
        <pc:spChg chg="mod">
          <ac:chgData name="Mahamat Idris" userId="7f1df93e530c0707" providerId="LiveId" clId="{9A84F0B0-FAF4-4DBC-A50F-0E97972016EE}" dt="2025-04-19T20:33:32.815" v="1498" actId="20577"/>
          <ac:spMkLst>
            <pc:docMk/>
            <pc:sldMk cId="3880120166" sldId="308"/>
            <ac:spMk id="2" creationId="{B0E1FF92-DDD2-3792-B0C8-FA79B32EF93E}"/>
          </ac:spMkLst>
        </pc:spChg>
        <pc:spChg chg="mod">
          <ac:chgData name="Mahamat Idris" userId="7f1df93e530c0707" providerId="LiveId" clId="{9A84F0B0-FAF4-4DBC-A50F-0E97972016EE}" dt="2025-04-20T20:36:53.990" v="2554" actId="20577"/>
          <ac:spMkLst>
            <pc:docMk/>
            <pc:sldMk cId="3880120166" sldId="308"/>
            <ac:spMk id="3" creationId="{123DFE2A-CFDD-8A48-3A29-D521E4C83E9B}"/>
          </ac:spMkLst>
        </pc:spChg>
        <pc:spChg chg="mod">
          <ac:chgData name="Mahamat Idris" userId="7f1df93e530c0707" providerId="LiveId" clId="{9A84F0B0-FAF4-4DBC-A50F-0E97972016EE}" dt="2025-04-20T20:40:14.983" v="2562"/>
          <ac:spMkLst>
            <pc:docMk/>
            <pc:sldMk cId="3880120166" sldId="308"/>
            <ac:spMk id="5" creationId="{6E5EA9A4-C46B-A457-B8D0-79E5E61C23BF}"/>
          </ac:spMkLst>
        </pc:spChg>
      </pc:sldChg>
      <pc:sldChg chg="addSp delSp modSp add mod ord">
        <pc:chgData name="Mahamat Idris" userId="7f1df93e530c0707" providerId="LiveId" clId="{9A84F0B0-FAF4-4DBC-A50F-0E97972016EE}" dt="2025-04-20T20:33:55.729" v="2547" actId="1076"/>
        <pc:sldMkLst>
          <pc:docMk/>
          <pc:sldMk cId="380678330" sldId="309"/>
        </pc:sldMkLst>
        <pc:spChg chg="add del mod">
          <ac:chgData name="Mahamat Idris" userId="7f1df93e530c0707" providerId="LiveId" clId="{9A84F0B0-FAF4-4DBC-A50F-0E97972016EE}" dt="2025-04-20T20:33:10.734" v="2539" actId="21"/>
          <ac:spMkLst>
            <pc:docMk/>
            <pc:sldMk cId="380678330" sldId="309"/>
            <ac:spMk id="2" creationId="{25F363B0-B6DF-8AFA-56CA-4E2EE3E15202}"/>
          </ac:spMkLst>
        </pc:spChg>
        <pc:spChg chg="add del mod">
          <ac:chgData name="Mahamat Idris" userId="7f1df93e530c0707" providerId="LiveId" clId="{9A84F0B0-FAF4-4DBC-A50F-0E97972016EE}" dt="2025-04-20T20:33:12.655" v="2541" actId="478"/>
          <ac:spMkLst>
            <pc:docMk/>
            <pc:sldMk cId="380678330" sldId="309"/>
            <ac:spMk id="3" creationId="{25F363B0-B6DF-8AFA-56CA-4E2EE3E15202}"/>
          </ac:spMkLst>
        </pc:spChg>
        <pc:spChg chg="add mod">
          <ac:chgData name="Mahamat Idris" userId="7f1df93e530c0707" providerId="LiveId" clId="{9A84F0B0-FAF4-4DBC-A50F-0E97972016EE}" dt="2025-04-20T20:33:55.729" v="2547" actId="1076"/>
          <ac:spMkLst>
            <pc:docMk/>
            <pc:sldMk cId="380678330" sldId="309"/>
            <ac:spMk id="4" creationId="{68C4ABFD-2478-A8AF-487F-1F70130AC7A1}"/>
          </ac:spMkLst>
        </pc:spChg>
        <pc:picChg chg="add del">
          <ac:chgData name="Mahamat Idris" userId="7f1df93e530c0707" providerId="LiveId" clId="{9A84F0B0-FAF4-4DBC-A50F-0E97972016EE}" dt="2025-04-20T20:32:43.201" v="2535" actId="478"/>
          <ac:picMkLst>
            <pc:docMk/>
            <pc:sldMk cId="380678330" sldId="309"/>
            <ac:picMk id="15" creationId="{8B17C571-0A79-8A17-F1E0-C8049D0568C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D890CADA-3927-4E64-9F4D-4DD52DFA6467}" type="datetime1">
              <a:rPr lang="fr-FR" smtClean="0"/>
              <a:t>19/04/2025</a:t>
            </a:fld>
            <a:endParaRPr lang="fr-FR" dirty="0"/>
          </a:p>
        </p:txBody>
      </p:sp>
      <p:sp>
        <p:nvSpPr>
          <p:cNvPr id="4" name="Espace réservé du pied de page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5" name="Espace réservé du numéro de diapositive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BB8DC1D1-B6C2-C644-8BF1-C34DBFFE1C78}" type="slidenum">
              <a:rPr lang="fr-FR" smtClean="0"/>
              <a:t>‹#›</a:t>
            </a:fld>
            <a:endParaRPr lang="fr-FR"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Espace réservé de l’en-tête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atin typeface="Calibri" panose="020F0502020204030204" pitchFamily="34" charset="0"/>
                <a:cs typeface="Calibri" panose="020F0502020204030204" pitchFamily="34" charset="0"/>
              </a:defRPr>
            </a:lvl1pPr>
          </a:lstStyle>
          <a:p>
            <a:pPr rtl="0"/>
            <a:endParaRPr lang="fr-FR"/>
          </a:p>
        </p:txBody>
      </p:sp>
      <p:sp>
        <p:nvSpPr>
          <p:cNvPr id="9" name="Espace réservé de la date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fr-FR" sz="1200">
                <a:latin typeface="Calibri" panose="020F0502020204030204" pitchFamily="34" charset="0"/>
                <a:cs typeface="Calibri" panose="020F0502020204030204" pitchFamily="34" charset="0"/>
              </a:defRPr>
            </a:lvl1pPr>
          </a:lstStyle>
          <a:p>
            <a:fld id="{CD091E05-C9C2-481B-A46D-3CA5DB98F3A8}" type="datetime1">
              <a:rPr lang="fr-FR" smtClean="0"/>
              <a:pPr/>
              <a:t>19/04/2025</a:t>
            </a:fld>
            <a:endParaRPr lang="fr-FR" dirty="0"/>
          </a:p>
        </p:txBody>
      </p:sp>
      <p:sp>
        <p:nvSpPr>
          <p:cNvPr id="10" name="Espace réservé des commentaires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1" name="Espace réservé du numéro de diapositive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fr-FR" sz="1200">
                <a:latin typeface="Calibri" panose="020F0502020204030204" pitchFamily="34" charset="0"/>
                <a:cs typeface="Calibri" panose="020F0502020204030204" pitchFamily="34" charset="0"/>
              </a:defRPr>
            </a:lvl1pPr>
          </a:lstStyle>
          <a:p>
            <a:pPr rtl="0"/>
            <a:fld id="{F2DEDBB3-C345-4EAB-AB5D-9FB3AF589CFF}" type="slidenum">
              <a:rPr lang="fr-FR" smtClean="0"/>
              <a:pPr rtl="0"/>
              <a:t>‹#›</a:t>
            </a:fld>
            <a:endParaRPr lang="fr-FR"/>
          </a:p>
        </p:txBody>
      </p:sp>
      <p:sp>
        <p:nvSpPr>
          <p:cNvPr id="12" name="Espace réservé de l’image des diapositives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fr-FR"/>
            </a:defPPr>
          </a:lstStyle>
          <a:p>
            <a:pPr rtl="0"/>
            <a:endParaRPr lang="fr-FR"/>
          </a:p>
        </p:txBody>
      </p:sp>
      <p:sp>
        <p:nvSpPr>
          <p:cNvPr id="13" name="Espace réservé du pied de page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fr-FR" sz="1200">
                <a:latin typeface="Calibri" panose="020F0502020204030204" pitchFamily="34" charset="0"/>
                <a:cs typeface="Calibri" panose="020F0502020204030204" pitchFamily="34" charset="0"/>
              </a:defRPr>
            </a:lvl1pPr>
          </a:lstStyle>
          <a:p>
            <a:pPr rtl="0"/>
            <a:endParaRPr lang="fr-FR"/>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lang="fr-FR" sz="1200" kern="1200">
        <a:solidFill>
          <a:schemeClr val="tx1"/>
        </a:solidFill>
        <a:latin typeface="Calibri" panose="020F0502020204030204" pitchFamily="34" charset="0"/>
        <a:ea typeface="+mn-ea"/>
        <a:cs typeface="Calibri" panose="020F0502020204030204" pitchFamily="34" charset="0"/>
      </a:defRPr>
    </a:lvl1pPr>
    <a:lvl2pPr marL="457200" algn="l" defTabSz="914400" rtl="0" eaLnBrk="1" latinLnBrk="0" hangingPunct="1">
      <a:defRPr lang="fr-FR" sz="1200" kern="1200">
        <a:solidFill>
          <a:schemeClr val="tx1"/>
        </a:solidFill>
        <a:latin typeface="Calibri" panose="020F0502020204030204" pitchFamily="34" charset="0"/>
        <a:ea typeface="+mn-ea"/>
        <a:cs typeface="Calibri" panose="020F0502020204030204" pitchFamily="34" charset="0"/>
      </a:defRPr>
    </a:lvl2pPr>
    <a:lvl3pPr marL="914400" algn="l" defTabSz="914400" rtl="0" eaLnBrk="1" latinLnBrk="0" hangingPunct="1">
      <a:defRPr lang="fr-FR" sz="1200" kern="1200">
        <a:solidFill>
          <a:schemeClr val="tx1"/>
        </a:solidFill>
        <a:latin typeface="Calibri" panose="020F0502020204030204" pitchFamily="34" charset="0"/>
        <a:ea typeface="+mn-ea"/>
        <a:cs typeface="Calibri" panose="020F0502020204030204" pitchFamily="34" charset="0"/>
      </a:defRPr>
    </a:lvl3pPr>
    <a:lvl4pPr marL="1371600" algn="l" defTabSz="914400" rtl="0" eaLnBrk="1" latinLnBrk="0" hangingPunct="1">
      <a:defRPr lang="fr-FR" sz="1200" kern="1200">
        <a:solidFill>
          <a:schemeClr val="tx1"/>
        </a:solidFill>
        <a:latin typeface="Calibri" panose="020F0502020204030204" pitchFamily="34" charset="0"/>
        <a:ea typeface="+mn-ea"/>
        <a:cs typeface="Calibri" panose="020F0502020204030204" pitchFamily="34" charset="0"/>
      </a:defRPr>
    </a:lvl4pPr>
    <a:lvl5pPr marL="1828800" algn="l" defTabSz="914400" rtl="0" eaLnBrk="1" latinLnBrk="0" hangingPunct="1">
      <a:defRPr lang="fr-FR" sz="1200" kern="1200">
        <a:solidFill>
          <a:schemeClr val="tx1"/>
        </a:solidFill>
        <a:latin typeface="Calibri" panose="020F0502020204030204" pitchFamily="34" charset="0"/>
        <a:ea typeface="+mn-ea"/>
        <a:cs typeface="Calibri" panose="020F0502020204030204" pitchFamily="34" charset="0"/>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a:prstGeom prst="rect">
            <a:avLst/>
          </a:prstGeom>
        </p:spPr>
      </p:sp>
      <p:sp>
        <p:nvSpPr>
          <p:cNvPr id="3" name="Espace réservé des commentaires 2"/>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1</a:t>
            </a:fld>
            <a:endParaRPr lang="fr-FR"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E1A45-B960-9FEE-36EA-D2C4FD9F678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AD55F9-7492-D649-0301-0EFFB72258D3}"/>
              </a:ext>
            </a:extLst>
          </p:cNvPr>
          <p:cNvSpPr>
            <a:spLocks noGrp="1" noRot="1" noChangeAspect="1"/>
          </p:cNvSpPr>
          <p:nvPr>
            <p:ph type="sldImg"/>
          </p:nvPr>
        </p:nvSpPr>
        <p:spPr>
          <a:xfrm>
            <a:off x="685800" y="1143000"/>
            <a:ext cx="5486400" cy="3086100"/>
          </a:xfrm>
          <a:prstGeom prst="rect">
            <a:avLst/>
          </a:prstGeom>
        </p:spPr>
      </p:sp>
      <p:sp>
        <p:nvSpPr>
          <p:cNvPr id="3" name="Espace réservé des commentaires 2">
            <a:extLst>
              <a:ext uri="{FF2B5EF4-FFF2-40B4-BE49-F238E27FC236}">
                <a16:creationId xmlns:a16="http://schemas.microsoft.com/office/drawing/2014/main" id="{708D680E-509C-2C5D-76DB-2DD24726734E}"/>
              </a:ext>
            </a:extLst>
          </p:cNvPr>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C4D82146-B08E-4191-003A-A671FFF257D1}"/>
              </a:ext>
            </a:extLst>
          </p:cNvPr>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12</a:t>
            </a:fld>
            <a:endParaRPr lang="fr-FR" altLang="zh-CN" noProof="0" dirty="0"/>
          </a:p>
        </p:txBody>
      </p:sp>
    </p:spTree>
    <p:extLst>
      <p:ext uri="{BB962C8B-B14F-4D97-AF65-F5344CB8AC3E}">
        <p14:creationId xmlns:p14="http://schemas.microsoft.com/office/powerpoint/2010/main" val="2263889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A5BC-0124-3E1F-1116-9EF2B20FDEF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4A2B22A-5810-3957-8D0D-3B72A2F2490A}"/>
              </a:ext>
            </a:extLst>
          </p:cNvPr>
          <p:cNvSpPr>
            <a:spLocks noGrp="1" noRot="1" noChangeAspect="1"/>
          </p:cNvSpPr>
          <p:nvPr>
            <p:ph type="sldImg"/>
          </p:nvPr>
        </p:nvSpPr>
        <p:spPr>
          <a:xfrm>
            <a:off x="685800" y="1143000"/>
            <a:ext cx="5486400" cy="3086100"/>
          </a:xfrm>
          <a:prstGeom prst="rect">
            <a:avLst/>
          </a:prstGeom>
        </p:spPr>
      </p:sp>
      <p:sp>
        <p:nvSpPr>
          <p:cNvPr id="3" name="Espace réservé des commentaires 2">
            <a:extLst>
              <a:ext uri="{FF2B5EF4-FFF2-40B4-BE49-F238E27FC236}">
                <a16:creationId xmlns:a16="http://schemas.microsoft.com/office/drawing/2014/main" id="{25C3A15D-0756-8EE7-3FE2-84D6695CF990}"/>
              </a:ext>
            </a:extLst>
          </p:cNvPr>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9950FCCA-DF39-7FF3-D88D-BA10591A9F29}"/>
              </a:ext>
            </a:extLst>
          </p:cNvPr>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13</a:t>
            </a:fld>
            <a:endParaRPr lang="fr-FR" altLang="zh-CN" noProof="0" dirty="0"/>
          </a:p>
        </p:txBody>
      </p:sp>
    </p:spTree>
    <p:extLst>
      <p:ext uri="{BB962C8B-B14F-4D97-AF65-F5344CB8AC3E}">
        <p14:creationId xmlns:p14="http://schemas.microsoft.com/office/powerpoint/2010/main" val="78166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a:prstGeom prst="rect">
            <a:avLst/>
          </a:prstGeom>
        </p:spPr>
      </p:sp>
      <p:sp>
        <p:nvSpPr>
          <p:cNvPr id="3" name="Espace réservé des commentaires 2"/>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smtClean="0"/>
              <a:t>14</a:t>
            </a:fld>
            <a:endParaRPr lang="fr-FR"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610B6-EF23-F096-9850-E1367817EA6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69EF434-42BA-027C-4275-D6FCBA548186}"/>
              </a:ext>
            </a:extLst>
          </p:cNvPr>
          <p:cNvSpPr>
            <a:spLocks noGrp="1" noRot="1" noChangeAspect="1"/>
          </p:cNvSpPr>
          <p:nvPr>
            <p:ph type="sldImg"/>
          </p:nvPr>
        </p:nvSpPr>
        <p:spPr>
          <a:xfrm>
            <a:off x="685800" y="1143000"/>
            <a:ext cx="5486400" cy="3086100"/>
          </a:xfrm>
          <a:prstGeom prst="rect">
            <a:avLst/>
          </a:prstGeom>
        </p:spPr>
      </p:sp>
      <p:sp>
        <p:nvSpPr>
          <p:cNvPr id="3" name="Espace réservé des commentaires 2">
            <a:extLst>
              <a:ext uri="{FF2B5EF4-FFF2-40B4-BE49-F238E27FC236}">
                <a16:creationId xmlns:a16="http://schemas.microsoft.com/office/drawing/2014/main" id="{3C0B6437-B693-B84E-C54C-987D4F377A36}"/>
              </a:ext>
            </a:extLst>
          </p:cNvPr>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985C06A7-D873-5786-ED09-5BE2629DB0E8}"/>
              </a:ext>
            </a:extLst>
          </p:cNvPr>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15</a:t>
            </a:fld>
            <a:endParaRPr lang="fr-FR" altLang="zh-CN" noProof="0" dirty="0"/>
          </a:p>
        </p:txBody>
      </p:sp>
    </p:spTree>
    <p:extLst>
      <p:ext uri="{BB962C8B-B14F-4D97-AF65-F5344CB8AC3E}">
        <p14:creationId xmlns:p14="http://schemas.microsoft.com/office/powerpoint/2010/main" val="79021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a:prstGeom prst="rect">
            <a:avLst/>
          </a:prstGeom>
        </p:spPr>
      </p:sp>
      <p:sp>
        <p:nvSpPr>
          <p:cNvPr id="3" name="Espace réservé des commentaires 2"/>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smtClean="0"/>
              <a:t>17</a:t>
            </a:fld>
            <a:endParaRPr lang="fr-FR"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a:prstGeom prst="rect">
            <a:avLst/>
          </a:prstGeom>
        </p:spPr>
      </p:sp>
      <p:sp>
        <p:nvSpPr>
          <p:cNvPr id="3" name="Espace réservé des commentaires 2"/>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19</a:t>
            </a:fld>
            <a:endParaRPr lang="fr-FR"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a:prstGeom prst="rect">
            <a:avLst/>
          </a:prstGeom>
        </p:spPr>
      </p:sp>
      <p:sp>
        <p:nvSpPr>
          <p:cNvPr id="3" name="Espace réservé des commentaires 2"/>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21</a:t>
            </a:fld>
            <a:endParaRPr lang="fr-FR"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B044F-81FB-341A-9611-80F9233C1E5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C71C873-65A6-215A-8DE4-5C189010805E}"/>
              </a:ext>
            </a:extLst>
          </p:cNvPr>
          <p:cNvSpPr>
            <a:spLocks noGrp="1" noRot="1" noChangeAspect="1"/>
          </p:cNvSpPr>
          <p:nvPr>
            <p:ph type="sldImg"/>
          </p:nvPr>
        </p:nvSpPr>
        <p:spPr>
          <a:xfrm>
            <a:off x="685800" y="1143000"/>
            <a:ext cx="5486400" cy="3086100"/>
          </a:xfrm>
          <a:prstGeom prst="rect">
            <a:avLst/>
          </a:prstGeom>
        </p:spPr>
      </p:sp>
      <p:sp>
        <p:nvSpPr>
          <p:cNvPr id="3" name="Espace réservé des commentaires 2">
            <a:extLst>
              <a:ext uri="{FF2B5EF4-FFF2-40B4-BE49-F238E27FC236}">
                <a16:creationId xmlns:a16="http://schemas.microsoft.com/office/drawing/2014/main" id="{4D38582E-1A90-F310-B1A2-55B7CC0CD9C0}"/>
              </a:ext>
            </a:extLst>
          </p:cNvPr>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84B2E545-416D-9AAF-CC12-AC64A7BE601D}"/>
              </a:ext>
            </a:extLst>
          </p:cNvPr>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3</a:t>
            </a:fld>
            <a:endParaRPr lang="fr-FR" altLang="zh-CN" noProof="0" dirty="0"/>
          </a:p>
        </p:txBody>
      </p:sp>
    </p:spTree>
    <p:extLst>
      <p:ext uri="{BB962C8B-B14F-4D97-AF65-F5344CB8AC3E}">
        <p14:creationId xmlns:p14="http://schemas.microsoft.com/office/powerpoint/2010/main" val="1826850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a:prstGeom prst="rect">
            <a:avLst/>
          </a:prstGeom>
        </p:spPr>
      </p:sp>
      <p:sp>
        <p:nvSpPr>
          <p:cNvPr id="3" name="Espace réservé des commentaires 2"/>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4</a:t>
            </a:fld>
            <a:endParaRPr lang="fr-FR"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a:prstGeom prst="rect">
            <a:avLst/>
          </a:prstGeom>
        </p:spPr>
      </p:sp>
      <p:sp>
        <p:nvSpPr>
          <p:cNvPr id="3" name="Espace réservé des commentaires 2"/>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5</a:t>
            </a:fld>
            <a:endParaRPr lang="fr-FR"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a:prstGeom prst="rect">
            <a:avLst/>
          </a:prstGeom>
        </p:spPr>
      </p:sp>
      <p:sp>
        <p:nvSpPr>
          <p:cNvPr id="3" name="Espace réservé des commentaires 2"/>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a:p>
        </p:txBody>
      </p:sp>
      <p:sp>
        <p:nvSpPr>
          <p:cNvPr id="4" name="Espace réservé du numéro de diapositive 3"/>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6</a:t>
            </a:fld>
            <a:endParaRPr lang="fr-FR" altLang="zh-CN" noProof="0" dirty="0"/>
          </a:p>
        </p:txBody>
      </p:sp>
    </p:spTree>
    <p:extLst>
      <p:ext uri="{BB962C8B-B14F-4D97-AF65-F5344CB8AC3E}">
        <p14:creationId xmlns:p14="http://schemas.microsoft.com/office/powerpoint/2010/main" val="6598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5256B-67F9-2CCC-6FEE-A6559869D85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9A687D4-720C-C886-DB98-7A06D875AA69}"/>
              </a:ext>
            </a:extLst>
          </p:cNvPr>
          <p:cNvSpPr>
            <a:spLocks noGrp="1" noRot="1" noChangeAspect="1"/>
          </p:cNvSpPr>
          <p:nvPr>
            <p:ph type="sldImg"/>
          </p:nvPr>
        </p:nvSpPr>
        <p:spPr>
          <a:xfrm>
            <a:off x="685800" y="1143000"/>
            <a:ext cx="5486400" cy="3086100"/>
          </a:xfrm>
          <a:prstGeom prst="rect">
            <a:avLst/>
          </a:prstGeom>
        </p:spPr>
      </p:sp>
      <p:sp>
        <p:nvSpPr>
          <p:cNvPr id="3" name="Espace réservé des commentaires 2">
            <a:extLst>
              <a:ext uri="{FF2B5EF4-FFF2-40B4-BE49-F238E27FC236}">
                <a16:creationId xmlns:a16="http://schemas.microsoft.com/office/drawing/2014/main" id="{D79ED1CE-9910-6428-2161-31B74D9B06DC}"/>
              </a:ext>
            </a:extLst>
          </p:cNvPr>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5FB02FDD-B3D1-EF67-5C4C-B2653EFF657C}"/>
              </a:ext>
            </a:extLst>
          </p:cNvPr>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8</a:t>
            </a:fld>
            <a:endParaRPr lang="fr-FR" altLang="zh-CN" noProof="0" dirty="0"/>
          </a:p>
        </p:txBody>
      </p:sp>
    </p:spTree>
    <p:extLst>
      <p:ext uri="{BB962C8B-B14F-4D97-AF65-F5344CB8AC3E}">
        <p14:creationId xmlns:p14="http://schemas.microsoft.com/office/powerpoint/2010/main" val="1598545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F485C-73E5-A34E-6A45-134BB6FE4CE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D66F967-040E-E5DA-32C8-9B03D4A3BD7E}"/>
              </a:ext>
            </a:extLst>
          </p:cNvPr>
          <p:cNvSpPr>
            <a:spLocks noGrp="1" noRot="1" noChangeAspect="1"/>
          </p:cNvSpPr>
          <p:nvPr>
            <p:ph type="sldImg"/>
          </p:nvPr>
        </p:nvSpPr>
        <p:spPr>
          <a:xfrm>
            <a:off x="685800" y="1143000"/>
            <a:ext cx="5486400" cy="3086100"/>
          </a:xfrm>
          <a:prstGeom prst="rect">
            <a:avLst/>
          </a:prstGeom>
        </p:spPr>
      </p:sp>
      <p:sp>
        <p:nvSpPr>
          <p:cNvPr id="3" name="Espace réservé des commentaires 2">
            <a:extLst>
              <a:ext uri="{FF2B5EF4-FFF2-40B4-BE49-F238E27FC236}">
                <a16:creationId xmlns:a16="http://schemas.microsoft.com/office/drawing/2014/main" id="{AD73ACCD-6BF7-CDC5-3931-AAB538BB1185}"/>
              </a:ext>
            </a:extLst>
          </p:cNvPr>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13FD92F5-B0C0-2AEE-5296-130537BD706D}"/>
              </a:ext>
            </a:extLst>
          </p:cNvPr>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9</a:t>
            </a:fld>
            <a:endParaRPr lang="fr-FR" altLang="zh-CN" noProof="0" dirty="0"/>
          </a:p>
        </p:txBody>
      </p:sp>
    </p:spTree>
    <p:extLst>
      <p:ext uri="{BB962C8B-B14F-4D97-AF65-F5344CB8AC3E}">
        <p14:creationId xmlns:p14="http://schemas.microsoft.com/office/powerpoint/2010/main" val="2251748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01704-E3C3-0F7E-96C2-E6B2616D9B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0C3117E-6670-721C-5011-C3BA1873EB37}"/>
              </a:ext>
            </a:extLst>
          </p:cNvPr>
          <p:cNvSpPr>
            <a:spLocks noGrp="1" noRot="1" noChangeAspect="1"/>
          </p:cNvSpPr>
          <p:nvPr>
            <p:ph type="sldImg"/>
          </p:nvPr>
        </p:nvSpPr>
        <p:spPr>
          <a:xfrm>
            <a:off x="685800" y="1143000"/>
            <a:ext cx="5486400" cy="3086100"/>
          </a:xfrm>
          <a:prstGeom prst="rect">
            <a:avLst/>
          </a:prstGeom>
        </p:spPr>
      </p:sp>
      <p:sp>
        <p:nvSpPr>
          <p:cNvPr id="3" name="Espace réservé des commentaires 2">
            <a:extLst>
              <a:ext uri="{FF2B5EF4-FFF2-40B4-BE49-F238E27FC236}">
                <a16:creationId xmlns:a16="http://schemas.microsoft.com/office/drawing/2014/main" id="{EE84B7B3-A89E-2B51-23B7-A10C1E134DE5}"/>
              </a:ext>
            </a:extLst>
          </p:cNvPr>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393E1C9B-29ED-F0B3-AF8D-623029B68E37}"/>
              </a:ext>
            </a:extLst>
          </p:cNvPr>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10</a:t>
            </a:fld>
            <a:endParaRPr lang="fr-FR" altLang="zh-CN" noProof="0" dirty="0"/>
          </a:p>
        </p:txBody>
      </p:sp>
    </p:spTree>
    <p:extLst>
      <p:ext uri="{BB962C8B-B14F-4D97-AF65-F5344CB8AC3E}">
        <p14:creationId xmlns:p14="http://schemas.microsoft.com/office/powerpoint/2010/main" val="194677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CB21B-C6B7-660D-F819-3873AB15D69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BD9CA2B-CA86-E2FE-4AC3-DDF651709FB8}"/>
              </a:ext>
            </a:extLst>
          </p:cNvPr>
          <p:cNvSpPr>
            <a:spLocks noGrp="1" noRot="1" noChangeAspect="1"/>
          </p:cNvSpPr>
          <p:nvPr>
            <p:ph type="sldImg"/>
          </p:nvPr>
        </p:nvSpPr>
        <p:spPr>
          <a:xfrm>
            <a:off x="685800" y="1143000"/>
            <a:ext cx="5486400" cy="3086100"/>
          </a:xfrm>
          <a:prstGeom prst="rect">
            <a:avLst/>
          </a:prstGeom>
        </p:spPr>
      </p:sp>
      <p:sp>
        <p:nvSpPr>
          <p:cNvPr id="3" name="Espace réservé des commentaires 2">
            <a:extLst>
              <a:ext uri="{FF2B5EF4-FFF2-40B4-BE49-F238E27FC236}">
                <a16:creationId xmlns:a16="http://schemas.microsoft.com/office/drawing/2014/main" id="{A41554CC-A541-C339-BEA6-4E67B035C562}"/>
              </a:ext>
            </a:extLst>
          </p:cNvPr>
          <p:cNvSpPr>
            <a:spLocks noGrp="1"/>
          </p:cNvSpPr>
          <p:nvPr>
            <p:ph type="body" idx="1"/>
          </p:nvPr>
        </p:nvSpPr>
        <p:spPr>
          <a:xfrm>
            <a:off x="685800" y="4400550"/>
            <a:ext cx="5486400" cy="3600450"/>
          </a:xfrm>
          <a:prstGeom prst="rect">
            <a:avLst/>
          </a:prstGeom>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0FCBBE34-AA5E-8FA8-4325-953434AF1459}"/>
              </a:ext>
            </a:extLst>
          </p:cNvPr>
          <p:cNvSpPr>
            <a:spLocks noGrp="1"/>
          </p:cNvSpPr>
          <p:nvPr>
            <p:ph type="sldNum" sz="quarter" idx="5"/>
          </p:nvPr>
        </p:nvSpPr>
        <p:spPr>
          <a:xfrm>
            <a:off x="3884613" y="8685213"/>
            <a:ext cx="2971800" cy="458787"/>
          </a:xfrm>
          <a:prstGeom prst="rect">
            <a:avLst/>
          </a:prstGeom>
        </p:spPr>
        <p:txBody>
          <a:bodyPr rtlCol="0"/>
          <a:lstStyle>
            <a:defPPr>
              <a:defRPr lang="fr-FR"/>
            </a:defPPr>
          </a:lstStyle>
          <a:p>
            <a:pPr rtl="0"/>
            <a:fld id="{017105BD-6D6F-49DB-9DE4-D4A6452D7E5F}" type="slidenum">
              <a:rPr lang="fr-FR" altLang="zh-CN" noProof="0" smtClean="0"/>
              <a:t>11</a:t>
            </a:fld>
            <a:endParaRPr lang="fr-FR" altLang="zh-CN" noProof="0" dirty="0"/>
          </a:p>
        </p:txBody>
      </p:sp>
    </p:spTree>
    <p:extLst>
      <p:ext uri="{BB962C8B-B14F-4D97-AF65-F5344CB8AC3E}">
        <p14:creationId xmlns:p14="http://schemas.microsoft.com/office/powerpoint/2010/main" val="609438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bg>
      <p:bgPr>
        <a:solidFill>
          <a:schemeClr val="accent6"/>
        </a:solidFill>
        <a:effectLst/>
      </p:bgPr>
    </p:bg>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rtlCol="0">
            <a:noAutofit/>
          </a:bodyPr>
          <a:lstStyle>
            <a:defPPr>
              <a:defRPr lang="fr-FR"/>
            </a:defPPr>
          </a:lstStyle>
          <a:p>
            <a:pPr rtl="0"/>
            <a:r>
              <a:rPr lang="en-US" noProof="0"/>
              <a:t>Click to edit Master title style</a:t>
            </a:r>
            <a:endParaRPr lang="fr-FR" noProof="0" dirty="0"/>
          </a:p>
        </p:txBody>
      </p:sp>
      <p:cxnSp>
        <p:nvCxnSpPr>
          <p:cNvPr id="24" name="Connecteur droit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Espace réservé du contenu 47" descr="Cliquez sur l’icône pour ajouter une imag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rtlCol="0">
            <a:noAutofit/>
          </a:bodyPr>
          <a:lstStyle>
            <a:lvl1pPr marL="0" indent="0">
              <a:lnSpc>
                <a:spcPct val="100000"/>
              </a:lnSpc>
              <a:buNone/>
              <a:defRPr lang="fr-FR" sz="1800" b="0">
                <a:solidFill>
                  <a:schemeClr val="bg1"/>
                </a:solidFill>
              </a:defRPr>
            </a:lvl1pPr>
            <a:lvl2pPr>
              <a:defRPr lang="fr-FR" sz="1000"/>
            </a:lvl2pPr>
            <a:lvl3pPr>
              <a:defRPr lang="fr-FR" sz="900"/>
            </a:lvl3pPr>
            <a:lvl4pPr>
              <a:defRPr lang="fr-FR" sz="800"/>
            </a:lvl4pPr>
            <a:lvl5pPr>
              <a:defRPr lang="fr-FR" sz="800"/>
            </a:lvl5pPr>
          </a:lstStyle>
          <a:p>
            <a:pPr lvl="0" rtl="0"/>
            <a:r>
              <a:rPr lang="fr-FR" noProof="0"/>
              <a:t>Modifiez le style du titre </a:t>
            </a:r>
          </a:p>
        </p:txBody>
      </p:sp>
      <p:sp>
        <p:nvSpPr>
          <p:cNvPr id="47" name="Espace réservé du contenu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rtlCol="0" anchor="ctr">
            <a:noAutofit/>
          </a:bodyPr>
          <a:lstStyle>
            <a:lvl1pPr marL="0" indent="0" algn="ctr">
              <a:buNone/>
              <a:defRPr lang="fr-FR">
                <a:solidFill>
                  <a:schemeClr val="bg1"/>
                </a:solidFill>
              </a:defRPr>
            </a:lvl1pPr>
          </a:lstStyle>
          <a:p>
            <a:pPr rtl="0"/>
            <a:r>
              <a:rPr lang="fr-FR" noProof="0"/>
              <a:t>Cliquez sur l’icône pour ajouter une image≈≈</a:t>
            </a:r>
          </a:p>
        </p:txBody>
      </p:sp>
      <p:sp>
        <p:nvSpPr>
          <p:cNvPr id="9" name="Forme libre : Form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onnes avec icônes">
    <p:spTree>
      <p:nvGrpSpPr>
        <p:cNvPr id="1" name=""/>
        <p:cNvGrpSpPr/>
        <p:nvPr/>
      </p:nvGrpSpPr>
      <p:grpSpPr>
        <a:xfrm>
          <a:off x="0" y="0"/>
          <a:ext cx="0" cy="0"/>
          <a:chOff x="0" y="0"/>
          <a:chExt cx="0" cy="0"/>
        </a:xfrm>
      </p:grpSpPr>
      <p:sp>
        <p:nvSpPr>
          <p:cNvPr id="4" name="Forme libre : Form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5" name="Forme libre : Form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6" name="Forme libre : Form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7" name="Forme libre : Form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31" name="Espace réservé du contenu 47" descr="Cliquez sur l’icône pour ajouter une imag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rtlCol="0">
            <a:noAutofit/>
          </a:bodyPr>
          <a:lstStyle>
            <a:lvl1pPr marL="0" indent="0" algn="ctr">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32" name="Espace réservé du contenu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rtlCol="0">
            <a:noAutofit/>
          </a:bodyPr>
          <a:lstStyle>
            <a:lvl1pPr marL="0" indent="0" algn="ctr">
              <a:lnSpc>
                <a:spcPct val="100000"/>
              </a:lnSpc>
              <a:spcBef>
                <a:spcPts val="0"/>
              </a:spcBef>
              <a:buNone/>
              <a:defRPr lang="fr-FR" altLang="zh-CN" sz="1400" b="0" i="0" kern="1200" dirty="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ctr" defTabSz="914400" rtl="0" eaLnBrk="1" latinLnBrk="0" hangingPunct="1">
              <a:lnSpc>
                <a:spcPct val="100000"/>
              </a:lnSpc>
              <a:spcBef>
                <a:spcPts val="1000"/>
              </a:spcBef>
              <a:buFont typeface="Arial" panose="020B0604020202020204" pitchFamily="34" charset="0"/>
              <a:buNone/>
            </a:pPr>
            <a:r>
              <a:rPr lang="fr-FR"/>
              <a:t>Modifiez les styles du texte </a:t>
            </a:r>
          </a:p>
        </p:txBody>
      </p:sp>
      <p:sp>
        <p:nvSpPr>
          <p:cNvPr id="33" name="Espace réservé du contenu 47" descr="Cliquez sur l’icône pour ajouter une imag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rtlCol="0">
            <a:noAutofit/>
          </a:bodyPr>
          <a:lstStyle>
            <a:lvl1pPr marL="0" indent="0" algn="ctr">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34" name="Espace réservé du contenu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rtlCol="0">
            <a:noAutofit/>
          </a:bodyPr>
          <a:lstStyle>
            <a:lvl1pPr marL="0" indent="0" algn="ctr">
              <a:lnSpc>
                <a:spcPct val="100000"/>
              </a:lnSpc>
              <a:spcBef>
                <a:spcPts val="0"/>
              </a:spcBef>
              <a:buNone/>
              <a:defRPr lang="fr-FR" altLang="zh-CN" sz="1400" b="0" i="0" kern="1200" dirty="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ctr" defTabSz="914400" rtl="0" eaLnBrk="1" latinLnBrk="0" hangingPunct="1">
              <a:lnSpc>
                <a:spcPct val="100000"/>
              </a:lnSpc>
              <a:spcBef>
                <a:spcPts val="1000"/>
              </a:spcBef>
              <a:buFont typeface="Arial" panose="020B0604020202020204" pitchFamily="34" charset="0"/>
              <a:buNone/>
            </a:pPr>
            <a:r>
              <a:rPr lang="fr-FR"/>
              <a:t>Modifiez les styles du texte </a:t>
            </a:r>
          </a:p>
        </p:txBody>
      </p:sp>
      <p:sp>
        <p:nvSpPr>
          <p:cNvPr id="35" name="Espace réservé du contenu 47" descr="Cliquez sur l’icône pour ajouter une imag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rtlCol="0">
            <a:noAutofit/>
          </a:bodyPr>
          <a:lstStyle>
            <a:lvl1pPr marL="0" indent="0" algn="ctr">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36" name="Espace réservé du contenu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rtlCol="0">
            <a:noAutofit/>
          </a:bodyPr>
          <a:lstStyle>
            <a:lvl1pPr marL="0" indent="0" algn="ctr">
              <a:lnSpc>
                <a:spcPct val="100000"/>
              </a:lnSpc>
              <a:spcBef>
                <a:spcPts val="0"/>
              </a:spcBef>
              <a:buNone/>
              <a:defRPr lang="fr-FR" altLang="zh-CN" sz="1400" b="0" i="0" kern="1200" dirty="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ctr" defTabSz="914400" rtl="0" eaLnBrk="1" latinLnBrk="0" hangingPunct="1">
              <a:lnSpc>
                <a:spcPct val="100000"/>
              </a:lnSpc>
              <a:spcBef>
                <a:spcPts val="1000"/>
              </a:spcBef>
              <a:buFont typeface="Arial" panose="020B0604020202020204" pitchFamily="34" charset="0"/>
              <a:buNone/>
            </a:pPr>
            <a:r>
              <a:rPr lang="fr-FR"/>
              <a:t>Modifiez les styles du texte </a:t>
            </a:r>
          </a:p>
        </p:txBody>
      </p:sp>
      <p:sp>
        <p:nvSpPr>
          <p:cNvPr id="37" name="Espace réservé du contenu 47" descr="Cliquez sur l’icône pour ajouter une imag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rtlCol="0">
            <a:noAutofit/>
          </a:bodyPr>
          <a:lstStyle>
            <a:lvl1pPr marL="0" indent="0" algn="ctr">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38" name="Espace réservé du contenu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rtlCol="0">
            <a:noAutofit/>
          </a:bodyPr>
          <a:lstStyle>
            <a:lvl1pPr marL="0" indent="0" algn="ctr">
              <a:lnSpc>
                <a:spcPct val="100000"/>
              </a:lnSpc>
              <a:spcBef>
                <a:spcPts val="0"/>
              </a:spcBef>
              <a:buNone/>
              <a:defRPr lang="fr-FR" altLang="zh-CN" sz="1400" b="0" i="0" kern="1200" dirty="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ctr" defTabSz="914400" rtl="0" eaLnBrk="1" latinLnBrk="0" hangingPunct="1">
              <a:lnSpc>
                <a:spcPct val="100000"/>
              </a:lnSpc>
              <a:spcBef>
                <a:spcPts val="1000"/>
              </a:spcBef>
              <a:buFont typeface="Arial" panose="020B0604020202020204" pitchFamily="34" charset="0"/>
              <a:buNone/>
            </a:pPr>
            <a:r>
              <a:rPr lang="fr-FR"/>
              <a:t>Modifiez les styles du texte </a:t>
            </a:r>
          </a:p>
        </p:txBody>
      </p:sp>
      <p:sp>
        <p:nvSpPr>
          <p:cNvPr id="39" name="Espace réservé du contenu 47" descr="Cliquez sur l’icône pour ajouter une imag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rtlCol="0">
            <a:noAutofit/>
          </a:bodyPr>
          <a:lstStyle>
            <a:lvl1pPr marL="0" indent="0" algn="ctr">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40" name="Espace réservé du contenu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rtlCol="0">
            <a:noAutofit/>
          </a:bodyPr>
          <a:lstStyle>
            <a:lvl1pPr marL="0" indent="0" algn="ctr">
              <a:lnSpc>
                <a:spcPct val="100000"/>
              </a:lnSpc>
              <a:spcBef>
                <a:spcPts val="0"/>
              </a:spcBef>
              <a:buNone/>
              <a:defRPr lang="fr-FR" altLang="zh-CN" sz="1400" b="0" i="0" kern="1200" dirty="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ctr" defTabSz="914400" rtl="0" eaLnBrk="1" latinLnBrk="0" hangingPunct="1">
              <a:lnSpc>
                <a:spcPct val="100000"/>
              </a:lnSpc>
              <a:spcBef>
                <a:spcPts val="1000"/>
              </a:spcBef>
              <a:buFont typeface="Arial" panose="020B0604020202020204" pitchFamily="34" charset="0"/>
              <a:buNone/>
            </a:pPr>
            <a:r>
              <a:rPr lang="fr-FR"/>
              <a:t>Modifiez les styles du texte </a:t>
            </a:r>
          </a:p>
        </p:txBody>
      </p:sp>
      <p:sp>
        <p:nvSpPr>
          <p:cNvPr id="41" name="Espace réservé du contenu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rtlCol="0" anchor="ctr">
            <a:noAutofit/>
          </a:bodyPr>
          <a:lstStyle>
            <a:lvl1pPr marL="0" indent="0" algn="ctr">
              <a:buNone/>
              <a:defRPr lang="fr-FR" sz="1000">
                <a:solidFill>
                  <a:schemeClr val="tx1"/>
                </a:solidFill>
              </a:defRPr>
            </a:lvl1pPr>
          </a:lstStyle>
          <a:p>
            <a:pPr rtl="0"/>
            <a:r>
              <a:rPr lang="en-US"/>
              <a:t>Click icon to add picture</a:t>
            </a:r>
            <a:endParaRPr lang="fr-FR" altLang="en-US"/>
          </a:p>
        </p:txBody>
      </p:sp>
      <p:sp>
        <p:nvSpPr>
          <p:cNvPr id="42" name="Espace réservé du contenu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rtlCol="0" anchor="ctr">
            <a:noAutofit/>
          </a:bodyPr>
          <a:lstStyle>
            <a:lvl1pPr marL="0" indent="0" algn="ctr">
              <a:buNone/>
              <a:defRPr lang="fr-FR" sz="1000">
                <a:solidFill>
                  <a:schemeClr val="tx1"/>
                </a:solidFill>
              </a:defRPr>
            </a:lvl1pPr>
          </a:lstStyle>
          <a:p>
            <a:pPr rtl="0"/>
            <a:r>
              <a:rPr lang="en-US"/>
              <a:t>Click icon to add picture</a:t>
            </a:r>
            <a:endParaRPr lang="fr-FR" altLang="en-US"/>
          </a:p>
        </p:txBody>
      </p:sp>
      <p:sp>
        <p:nvSpPr>
          <p:cNvPr id="43" name="Espace réservé du contenu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rtlCol="0" anchor="ctr">
            <a:noAutofit/>
          </a:bodyPr>
          <a:lstStyle>
            <a:lvl1pPr marL="0" indent="0" algn="ctr">
              <a:buNone/>
              <a:defRPr lang="fr-FR" sz="1000">
                <a:solidFill>
                  <a:schemeClr val="tx1"/>
                </a:solidFill>
              </a:defRPr>
            </a:lvl1pPr>
          </a:lstStyle>
          <a:p>
            <a:pPr rtl="0"/>
            <a:r>
              <a:rPr lang="en-US"/>
              <a:t>Click icon to add picture</a:t>
            </a:r>
            <a:endParaRPr lang="fr-FR" altLang="en-US"/>
          </a:p>
        </p:txBody>
      </p:sp>
      <p:sp>
        <p:nvSpPr>
          <p:cNvPr id="44" name="Espace réservé du contenu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rtlCol="0" anchor="ctr">
            <a:noAutofit/>
          </a:bodyPr>
          <a:lstStyle>
            <a:lvl1pPr marL="0" indent="0" algn="ctr">
              <a:buNone/>
              <a:defRPr lang="fr-FR" sz="1000">
                <a:solidFill>
                  <a:schemeClr val="tx1"/>
                </a:solidFill>
              </a:defRPr>
            </a:lvl1pPr>
          </a:lstStyle>
          <a:p>
            <a:pPr rtl="0"/>
            <a:r>
              <a:rPr lang="en-US"/>
              <a:t>Click icon to add picture</a:t>
            </a:r>
            <a:endParaRPr lang="fr-FR" altLang="en-US"/>
          </a:p>
        </p:txBody>
      </p:sp>
      <p:sp>
        <p:nvSpPr>
          <p:cNvPr id="45" name="Espace réservé du contenu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rtlCol="0" anchor="ctr">
            <a:noAutofit/>
          </a:bodyPr>
          <a:lstStyle>
            <a:lvl1pPr marL="0" indent="0" algn="ctr">
              <a:buNone/>
              <a:defRPr lang="fr-FR" sz="1000">
                <a:solidFill>
                  <a:schemeClr val="tx1"/>
                </a:solidFill>
              </a:defRPr>
            </a:lvl1pPr>
          </a:lstStyle>
          <a:p>
            <a:pPr rtl="0"/>
            <a:r>
              <a:rPr lang="en-US"/>
              <a:t>Click icon to add picture</a:t>
            </a:r>
            <a:endParaRPr lang="fr-FR" altLang="en-US"/>
          </a:p>
        </p:txBody>
      </p:sp>
      <p:sp>
        <p:nvSpPr>
          <p:cNvPr id="25" name="Espace réservé du titre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lang="fr-FR"/>
            </a:lvl1pPr>
          </a:lstStyle>
          <a:p>
            <a:pPr rtl="0"/>
            <a:r>
              <a:rPr lang="en-US"/>
              <a:t>Click to edit Master title style</a:t>
            </a:r>
            <a:endParaRPr lang="fr-FR" dirty="0"/>
          </a:p>
        </p:txBody>
      </p:sp>
      <p:sp>
        <p:nvSpPr>
          <p:cNvPr id="2" name="Espace réservé du pied de page 1">
            <a:extLst>
              <a:ext uri="{FF2B5EF4-FFF2-40B4-BE49-F238E27FC236}">
                <a16:creationId xmlns:a16="http://schemas.microsoft.com/office/drawing/2014/main" id="{F7F2CD23-FF0B-8184-9F40-957043412F1C}"/>
              </a:ext>
            </a:extLst>
          </p:cNvPr>
          <p:cNvSpPr>
            <a:spLocks noGrp="1"/>
          </p:cNvSpPr>
          <p:nvPr>
            <p:ph type="ftr" sz="quarter" idx="62"/>
          </p:nvPr>
        </p:nvSpPr>
        <p:spPr/>
        <p:txBody>
          <a:bodyPr rtlCol="0">
            <a:noAutofit/>
          </a:bodyPr>
          <a:lstStyle>
            <a:defPPr>
              <a:defRPr lang="fr-FR"/>
            </a:defPPr>
          </a:lstStyle>
          <a:p>
            <a:pPr rtl="0"/>
            <a:r>
              <a:rPr lang="fr-FR" noProof="0"/>
              <a:t>Titre de la présentation</a:t>
            </a:r>
            <a:endParaRPr lang="fr-FR" noProof="0" dirty="0"/>
          </a:p>
        </p:txBody>
      </p:sp>
      <p:sp>
        <p:nvSpPr>
          <p:cNvPr id="3" name="Espace réservé du numéro de diapositive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rtlCol="0">
            <a:noAutofit/>
          </a:bodyPr>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onnes">
    <p:spTree>
      <p:nvGrpSpPr>
        <p:cNvPr id="1" name=""/>
        <p:cNvGrpSpPr/>
        <p:nvPr/>
      </p:nvGrpSpPr>
      <p:grpSpPr>
        <a:xfrm>
          <a:off x="0" y="0"/>
          <a:ext cx="0" cy="0"/>
          <a:chOff x="0" y="0"/>
          <a:chExt cx="0" cy="0"/>
        </a:xfrm>
      </p:grpSpPr>
      <p:sp>
        <p:nvSpPr>
          <p:cNvPr id="32" name="Espace réservé du contenu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rtlCol="0">
            <a:noAutofit/>
          </a:bodyPr>
          <a:lstStyle>
            <a:lvl1pPr marL="0" indent="0" algn="ctr">
              <a:lnSpc>
                <a:spcPct val="100000"/>
              </a:lnSpc>
              <a:spcBef>
                <a:spcPts val="0"/>
              </a:spcBef>
              <a:buNone/>
              <a:defRPr lang="fr-FR" sz="15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30" name="Espace réservé du contenu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rtlCol="0">
            <a:noAutofit/>
          </a:bodyPr>
          <a:lstStyle>
            <a:lvl1pPr marL="0" indent="0" algn="ctr">
              <a:lnSpc>
                <a:spcPct val="100000"/>
              </a:lnSpc>
              <a:spcBef>
                <a:spcPts val="0"/>
              </a:spcBef>
              <a:buNone/>
              <a:defRPr lang="fr-FR" sz="15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31" name="Espace réservé du contenu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rtlCol="0">
            <a:noAutofit/>
          </a:bodyPr>
          <a:lstStyle>
            <a:lvl1pPr marL="0" indent="0" algn="ctr">
              <a:lnSpc>
                <a:spcPct val="100000"/>
              </a:lnSpc>
              <a:spcBef>
                <a:spcPts val="0"/>
              </a:spcBef>
              <a:buNone/>
              <a:defRPr lang="fr-FR" sz="15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33" name="Espace réservé du contenu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rtlCol="0">
            <a:noAutofit/>
          </a:bodyPr>
          <a:lstStyle>
            <a:lvl1pPr marL="0" indent="0" algn="ctr">
              <a:lnSpc>
                <a:spcPct val="100000"/>
              </a:lnSpc>
              <a:spcBef>
                <a:spcPts val="0"/>
              </a:spcBef>
              <a:buNone/>
              <a:defRPr lang="fr-FR" sz="15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37" name="Espace réservé du contenu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rtlCol="0">
            <a:noAutofit/>
          </a:bodyPr>
          <a:lstStyle>
            <a:lvl1pPr marL="0" indent="0" algn="ctr">
              <a:lnSpc>
                <a:spcPct val="100000"/>
              </a:lnSpc>
              <a:spcBef>
                <a:spcPts val="0"/>
              </a:spcBef>
              <a:buNone/>
              <a:defRPr lang="fr-FR" sz="15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27" name="Espace réservé du contenu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rtlCol="0" anchor="ctr">
            <a:noAutofit/>
          </a:bodyPr>
          <a:lstStyle>
            <a:lvl1pPr marL="0" indent="0" algn="ctr">
              <a:lnSpc>
                <a:spcPct val="100000"/>
              </a:lnSpc>
              <a:buFontTx/>
              <a:buNone/>
              <a:defRPr lang="fr-FR" sz="1800" b="1" i="0">
                <a:solidFill>
                  <a:schemeClr val="bg1"/>
                </a:solidFill>
                <a:latin typeface="+mn-lt"/>
              </a:defRPr>
            </a:lvl1pPr>
          </a:lstStyle>
          <a:p>
            <a:pPr lvl="0" rtl="0"/>
            <a:r>
              <a:rPr lang="fr-FR"/>
              <a:t>Cliquez pour modifier le style du titre du masque</a:t>
            </a:r>
            <a:endParaRPr lang="fr-FR" altLang="en-US" dirty="0"/>
          </a:p>
        </p:txBody>
      </p:sp>
      <p:sp>
        <p:nvSpPr>
          <p:cNvPr id="24" name="Espace réservé du titre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lang="fr-FR"/>
            </a:lvl1pPr>
          </a:lstStyle>
          <a:p>
            <a:pPr rtl="0"/>
            <a:r>
              <a:rPr lang="en-US"/>
              <a:t>Click to edit Master title style</a:t>
            </a:r>
            <a:endParaRPr lang="fr-FR" dirty="0"/>
          </a:p>
        </p:txBody>
      </p:sp>
      <p:sp>
        <p:nvSpPr>
          <p:cNvPr id="25" name="Espace réservé du contenu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rtlCol="0" anchor="ctr">
            <a:noAutofit/>
          </a:bodyPr>
          <a:lstStyle>
            <a:lvl1pPr marL="0" indent="0" algn="ctr">
              <a:lnSpc>
                <a:spcPct val="100000"/>
              </a:lnSpc>
              <a:buFontTx/>
              <a:buNone/>
              <a:defRPr lang="fr-FR" sz="1800" b="1" i="0">
                <a:solidFill>
                  <a:schemeClr val="bg1"/>
                </a:solidFill>
                <a:latin typeface="+mn-lt"/>
              </a:defRPr>
            </a:lvl1pPr>
          </a:lstStyle>
          <a:p>
            <a:pPr lvl="0" rtl="0"/>
            <a:r>
              <a:rPr lang="fr-FR"/>
              <a:t>Cliquez pour modifier le style du titre du masque</a:t>
            </a:r>
            <a:endParaRPr lang="fr-FR" altLang="en-US" dirty="0"/>
          </a:p>
        </p:txBody>
      </p:sp>
      <p:sp>
        <p:nvSpPr>
          <p:cNvPr id="26" name="Espace réservé du contenu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rtlCol="0" anchor="ctr">
            <a:noAutofit/>
          </a:bodyPr>
          <a:lstStyle>
            <a:lvl1pPr marL="0" indent="0" algn="ctr">
              <a:lnSpc>
                <a:spcPct val="100000"/>
              </a:lnSpc>
              <a:buFontTx/>
              <a:buNone/>
              <a:defRPr lang="fr-FR" sz="1800" b="1" i="0">
                <a:solidFill>
                  <a:schemeClr val="bg1"/>
                </a:solidFill>
                <a:latin typeface="+mn-lt"/>
              </a:defRPr>
            </a:lvl1pPr>
          </a:lstStyle>
          <a:p>
            <a:pPr lvl="0" rtl="0"/>
            <a:r>
              <a:rPr lang="fr-FR"/>
              <a:t>Cliquez pour modifier le style du titre du masque</a:t>
            </a:r>
            <a:endParaRPr lang="fr-FR" altLang="en-US" dirty="0"/>
          </a:p>
        </p:txBody>
      </p:sp>
      <p:sp>
        <p:nvSpPr>
          <p:cNvPr id="28" name="Espace réservé du contenu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rtlCol="0" anchor="ctr">
            <a:noAutofit/>
          </a:bodyPr>
          <a:lstStyle>
            <a:lvl1pPr marL="0" indent="0" algn="ctr">
              <a:lnSpc>
                <a:spcPct val="100000"/>
              </a:lnSpc>
              <a:buFontTx/>
              <a:buNone/>
              <a:defRPr lang="fr-FR" sz="1800" b="1" i="0">
                <a:solidFill>
                  <a:schemeClr val="bg1"/>
                </a:solidFill>
                <a:latin typeface="+mn-lt"/>
              </a:defRPr>
            </a:lvl1pPr>
          </a:lstStyle>
          <a:p>
            <a:pPr lvl="0" rtl="0"/>
            <a:r>
              <a:rPr lang="fr-FR"/>
              <a:t>Cliquez pour modifier le style du titre du masque</a:t>
            </a:r>
            <a:endParaRPr lang="fr-FR" altLang="en-US" dirty="0"/>
          </a:p>
        </p:txBody>
      </p:sp>
      <p:sp>
        <p:nvSpPr>
          <p:cNvPr id="29" name="Espace réservé du contenu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rtlCol="0" anchor="ctr">
            <a:noAutofit/>
          </a:bodyPr>
          <a:lstStyle>
            <a:lvl1pPr marL="0" indent="0" algn="ctr">
              <a:lnSpc>
                <a:spcPct val="100000"/>
              </a:lnSpc>
              <a:buFontTx/>
              <a:buNone/>
              <a:defRPr lang="fr-FR" sz="1800" b="1" i="0">
                <a:solidFill>
                  <a:schemeClr val="bg1"/>
                </a:solidFill>
                <a:latin typeface="+mn-lt"/>
              </a:defRPr>
            </a:lvl1pPr>
          </a:lstStyle>
          <a:p>
            <a:pPr lvl="0" rtl="0"/>
            <a:r>
              <a:rPr lang="fr-FR"/>
              <a:t>Cliquez pour modifier le style du titre du masque</a:t>
            </a:r>
            <a:endParaRPr lang="fr-FR" altLang="en-US" dirty="0"/>
          </a:p>
        </p:txBody>
      </p:sp>
      <p:sp>
        <p:nvSpPr>
          <p:cNvPr id="11" name="Espace réservé du pied de page 10">
            <a:extLst>
              <a:ext uri="{FF2B5EF4-FFF2-40B4-BE49-F238E27FC236}">
                <a16:creationId xmlns:a16="http://schemas.microsoft.com/office/drawing/2014/main" id="{7218367E-FDD8-A1F8-8E0F-A365771B85F7}"/>
              </a:ext>
            </a:extLst>
          </p:cNvPr>
          <p:cNvSpPr>
            <a:spLocks noGrp="1"/>
          </p:cNvSpPr>
          <p:nvPr>
            <p:ph type="ftr" sz="quarter" idx="54"/>
          </p:nvPr>
        </p:nvSpPr>
        <p:spPr/>
        <p:txBody>
          <a:bodyPr rtlCol="0">
            <a:noAutofit/>
          </a:bodyPr>
          <a:lstStyle>
            <a:defPPr>
              <a:defRPr lang="fr-FR"/>
            </a:defPPr>
          </a:lstStyle>
          <a:p>
            <a:pPr rtl="0"/>
            <a:r>
              <a:rPr lang="fr-FR" noProof="0"/>
              <a:t>Titre de la présentation</a:t>
            </a:r>
          </a:p>
        </p:txBody>
      </p:sp>
      <p:sp>
        <p:nvSpPr>
          <p:cNvPr id="12" name="Espace réservé du numéro de diapositive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rtlCol="0">
            <a:noAutofit/>
          </a:bodyPr>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sp>
        <p:nvSpPr>
          <p:cNvPr id="66" name="Forme libre : Form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orme libre : Form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orme libre : Form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orme libre : Form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orme libre : Form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orme libre : Form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orme libre : Form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orme libre : Form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orme libre : Form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orme libre : Form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orme libre : Form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orme libre : Form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orme libre : Form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orme libre : Form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orme libre : Form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orme libre : Form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orme libre : Form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orme libre : Form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orme libre : Form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Espace réservé du contenu 47" descr="Cliquez sur l’icône pour ajouter une imag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rtlCol="0" anchor="b">
            <a:noAutofit/>
          </a:bodyPr>
          <a:lstStyle>
            <a:lvl1pPr marL="0" indent="0" algn="ctr">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86" name="Espace réservé du contenu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rtlCol="0">
            <a:noAutofit/>
          </a:bodyPr>
          <a:lstStyle>
            <a:lvl1pPr marL="0" indent="0" algn="ctr">
              <a:lnSpc>
                <a:spcPct val="90000"/>
              </a:lnSpc>
              <a:spcBef>
                <a:spcPts val="0"/>
              </a:spcBef>
              <a:buNone/>
              <a:defRPr lang="fr-FR" altLang="zh-CN" sz="1400" b="0" kern="1200" dirty="0">
                <a:solidFill>
                  <a:schemeClr val="bg1"/>
                </a:solidFill>
                <a:latin typeface="+mn-lt"/>
                <a:ea typeface="+mj-ea"/>
                <a:cs typeface="+mn-cs"/>
              </a:defRPr>
            </a:lvl1pPr>
            <a:lvl2pPr>
              <a:defRPr lang="fr-FR" sz="1000"/>
            </a:lvl2pPr>
            <a:lvl3pPr>
              <a:defRPr lang="fr-FR" sz="900"/>
            </a:lvl3pPr>
            <a:lvl4pPr>
              <a:defRPr lang="fr-FR" sz="800"/>
            </a:lvl4pPr>
            <a:lvl5pPr>
              <a:defRPr lang="fr-FR" sz="800"/>
            </a:lvl5pPr>
          </a:lstStyle>
          <a:p>
            <a:pPr marL="0" lvl="0" indent="0" algn="ctr" defTabSz="914400" rtl="0" eaLnBrk="1" latinLnBrk="0" hangingPunct="1">
              <a:lnSpc>
                <a:spcPct val="100000"/>
              </a:lnSpc>
              <a:spcBef>
                <a:spcPts val="1000"/>
              </a:spcBef>
              <a:buFont typeface="Arial" panose="020B0604020202020204" pitchFamily="34" charset="0"/>
              <a:buNone/>
            </a:pPr>
            <a:r>
              <a:rPr lang="fr-FR"/>
              <a:t>Modifiez les styles du texte </a:t>
            </a:r>
          </a:p>
        </p:txBody>
      </p:sp>
      <p:sp>
        <p:nvSpPr>
          <p:cNvPr id="87" name="Espace réservé du contenu 47" descr="Cliquez sur l’icône pour ajouter une imag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rtlCol="0" anchor="b">
            <a:noAutofit/>
          </a:bodyPr>
          <a:lstStyle>
            <a:lvl1pPr marL="0" indent="0" algn="ctr">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88" name="Espace réservé du contenu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rtlCol="0">
            <a:noAutofit/>
          </a:bodyPr>
          <a:lstStyle>
            <a:lvl1pPr marL="0" indent="0" algn="ctr">
              <a:lnSpc>
                <a:spcPct val="90000"/>
              </a:lnSpc>
              <a:buNone/>
              <a:defRPr lang="fr-FR" altLang="zh-CN" sz="1400" b="0" kern="1200" dirty="0">
                <a:solidFill>
                  <a:schemeClr val="bg1"/>
                </a:solidFill>
                <a:latin typeface="+mn-lt"/>
                <a:ea typeface="+mj-ea"/>
                <a:cs typeface="+mn-cs"/>
              </a:defRPr>
            </a:lvl1pPr>
            <a:lvl2pPr>
              <a:defRPr lang="fr-FR" sz="1000"/>
            </a:lvl2pPr>
            <a:lvl3pPr>
              <a:defRPr lang="fr-FR" sz="900"/>
            </a:lvl3pPr>
            <a:lvl4pPr>
              <a:defRPr lang="fr-FR" sz="800"/>
            </a:lvl4pPr>
            <a:lvl5pPr>
              <a:defRPr lang="fr-FR" sz="800"/>
            </a:lvl5pPr>
          </a:lstStyle>
          <a:p>
            <a:pPr marL="0" lvl="0" indent="0" algn="ctr" defTabSz="914400" rtl="0" eaLnBrk="1" latinLnBrk="0" hangingPunct="1">
              <a:lnSpc>
                <a:spcPct val="100000"/>
              </a:lnSpc>
              <a:spcBef>
                <a:spcPts val="1000"/>
              </a:spcBef>
              <a:buFont typeface="Arial" panose="020B0604020202020204" pitchFamily="34" charset="0"/>
              <a:buNone/>
            </a:pPr>
            <a:r>
              <a:rPr lang="fr-FR"/>
              <a:t>Modifiez les styles du texte </a:t>
            </a:r>
          </a:p>
        </p:txBody>
      </p:sp>
      <p:sp>
        <p:nvSpPr>
          <p:cNvPr id="89" name="Espace réservé du contenu 47" descr="Cliquez sur l’icône pour ajouter une imag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rtlCol="0" anchor="b">
            <a:noAutofit/>
          </a:bodyPr>
          <a:lstStyle>
            <a:lvl1pPr marL="0" indent="0" algn="ctr">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90" name="Espace réservé du contenu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rtlCol="0">
            <a:noAutofit/>
          </a:bodyPr>
          <a:lstStyle>
            <a:lvl1pPr marL="0" indent="0" algn="ctr">
              <a:lnSpc>
                <a:spcPct val="90000"/>
              </a:lnSpc>
              <a:spcBef>
                <a:spcPts val="0"/>
              </a:spcBef>
              <a:buNone/>
              <a:defRPr lang="fr-FR" altLang="zh-CN" sz="1400" b="0" kern="1200" dirty="0">
                <a:solidFill>
                  <a:schemeClr val="bg1"/>
                </a:solidFill>
                <a:latin typeface="+mn-lt"/>
                <a:ea typeface="+mj-ea"/>
                <a:cs typeface="+mn-cs"/>
              </a:defRPr>
            </a:lvl1pPr>
            <a:lvl2pPr>
              <a:defRPr lang="fr-FR" sz="1000"/>
            </a:lvl2pPr>
            <a:lvl3pPr>
              <a:defRPr lang="fr-FR" sz="900"/>
            </a:lvl3pPr>
            <a:lvl4pPr>
              <a:defRPr lang="fr-FR" sz="800"/>
            </a:lvl4pPr>
            <a:lvl5pPr>
              <a:defRPr lang="fr-FR" sz="800"/>
            </a:lvl5pPr>
          </a:lstStyle>
          <a:p>
            <a:pPr marL="0" lvl="0" indent="0" algn="ctr" defTabSz="914400" rtl="0" eaLnBrk="1" latinLnBrk="0" hangingPunct="1">
              <a:lnSpc>
                <a:spcPct val="100000"/>
              </a:lnSpc>
              <a:spcBef>
                <a:spcPts val="1000"/>
              </a:spcBef>
              <a:buFont typeface="Arial" panose="020B0604020202020204" pitchFamily="34" charset="0"/>
              <a:buNone/>
            </a:pPr>
            <a:r>
              <a:rPr lang="fr-FR"/>
              <a:t>Modifiez les styles du texte </a:t>
            </a:r>
          </a:p>
        </p:txBody>
      </p:sp>
      <p:sp>
        <p:nvSpPr>
          <p:cNvPr id="91" name="Espace réservé du contenu 47" descr="Cliquez sur l’icône pour ajouter une imag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rtlCol="0" anchor="b">
            <a:noAutofit/>
          </a:bodyPr>
          <a:lstStyle>
            <a:lvl1pPr marL="0" indent="0" algn="ctr">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92" name="Espace réservé du contenu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rtlCol="0">
            <a:noAutofit/>
          </a:bodyPr>
          <a:lstStyle>
            <a:lvl1pPr marL="0" indent="0" algn="ctr">
              <a:lnSpc>
                <a:spcPct val="90000"/>
              </a:lnSpc>
              <a:spcBef>
                <a:spcPts val="0"/>
              </a:spcBef>
              <a:buNone/>
              <a:defRPr lang="fr-FR" altLang="zh-CN" sz="1400" b="0" kern="1200" dirty="0">
                <a:solidFill>
                  <a:schemeClr val="bg1"/>
                </a:solidFill>
                <a:latin typeface="+mn-lt"/>
                <a:ea typeface="+mj-ea"/>
                <a:cs typeface="+mn-cs"/>
              </a:defRPr>
            </a:lvl1pPr>
            <a:lvl2pPr>
              <a:defRPr lang="fr-FR" sz="1000"/>
            </a:lvl2pPr>
            <a:lvl3pPr>
              <a:defRPr lang="fr-FR" sz="900"/>
            </a:lvl3pPr>
            <a:lvl4pPr>
              <a:defRPr lang="fr-FR" sz="800"/>
            </a:lvl4pPr>
            <a:lvl5pPr>
              <a:defRPr lang="fr-FR" sz="800"/>
            </a:lvl5pPr>
          </a:lstStyle>
          <a:p>
            <a:pPr marL="0" lvl="0" indent="0" algn="ctr" defTabSz="914400" rtl="0" eaLnBrk="1" latinLnBrk="0" hangingPunct="1">
              <a:lnSpc>
                <a:spcPct val="100000"/>
              </a:lnSpc>
              <a:spcBef>
                <a:spcPts val="1000"/>
              </a:spcBef>
              <a:buFont typeface="Arial" panose="020B0604020202020204" pitchFamily="34" charset="0"/>
              <a:buNone/>
            </a:pPr>
            <a:r>
              <a:rPr lang="fr-FR"/>
              <a:t>Modifiez les styles du texte </a:t>
            </a:r>
          </a:p>
        </p:txBody>
      </p:sp>
      <p:sp>
        <p:nvSpPr>
          <p:cNvPr id="93" name="Espace réservé du contenu 47" descr="Cliquez sur l’icône pour ajouter une imag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rtlCol="0" anchor="b">
            <a:noAutofit/>
          </a:bodyPr>
          <a:lstStyle>
            <a:lvl1pPr marL="0" indent="0" algn="ctr">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94" name="Espace réservé du contenu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rtlCol="0">
            <a:noAutofit/>
          </a:bodyPr>
          <a:lstStyle>
            <a:lvl1pPr marL="0" indent="0" algn="ctr">
              <a:lnSpc>
                <a:spcPct val="90000"/>
              </a:lnSpc>
              <a:spcBef>
                <a:spcPts val="0"/>
              </a:spcBef>
              <a:buNone/>
              <a:defRPr lang="fr-FR" altLang="zh-CN" sz="1400" b="0" kern="1200" dirty="0">
                <a:solidFill>
                  <a:schemeClr val="bg1"/>
                </a:solidFill>
                <a:latin typeface="+mn-lt"/>
                <a:ea typeface="+mj-ea"/>
                <a:cs typeface="+mn-cs"/>
              </a:defRPr>
            </a:lvl1pPr>
            <a:lvl2pPr>
              <a:defRPr lang="fr-FR" sz="1000"/>
            </a:lvl2pPr>
            <a:lvl3pPr>
              <a:defRPr lang="fr-FR" sz="900"/>
            </a:lvl3pPr>
            <a:lvl4pPr>
              <a:defRPr lang="fr-FR" sz="800"/>
            </a:lvl4pPr>
            <a:lvl5pPr>
              <a:defRPr lang="fr-FR" sz="800"/>
            </a:lvl5pPr>
          </a:lstStyle>
          <a:p>
            <a:pPr marL="0" lvl="0" indent="0" algn="ctr" defTabSz="914400" rtl="0" eaLnBrk="1" latinLnBrk="0" hangingPunct="1">
              <a:lnSpc>
                <a:spcPct val="100000"/>
              </a:lnSpc>
              <a:spcBef>
                <a:spcPts val="1000"/>
              </a:spcBef>
              <a:buFont typeface="Arial" panose="020B0604020202020204" pitchFamily="34" charset="0"/>
              <a:buNone/>
            </a:pPr>
            <a:r>
              <a:rPr lang="fr-FR"/>
              <a:t>Modifiez les styles du texte </a:t>
            </a:r>
          </a:p>
        </p:txBody>
      </p:sp>
      <p:sp>
        <p:nvSpPr>
          <p:cNvPr id="2" name="Titr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rtlCol="0" anchor="t">
            <a:noAutofit/>
          </a:bodyPr>
          <a:lstStyle>
            <a:lvl1pPr algn="l">
              <a:defRPr lang="fr-FR"/>
            </a:lvl1pPr>
          </a:lstStyle>
          <a:p>
            <a:pPr rtl="0"/>
            <a:r>
              <a:rPr lang="en-US"/>
              <a:t>Click to edit Master title style</a:t>
            </a:r>
            <a:endParaRPr lang="fr-FR" dirty="0"/>
          </a:p>
        </p:txBody>
      </p:sp>
      <p:sp>
        <p:nvSpPr>
          <p:cNvPr id="3" name="Espace réservé du pied de page 2">
            <a:extLst>
              <a:ext uri="{FF2B5EF4-FFF2-40B4-BE49-F238E27FC236}">
                <a16:creationId xmlns:a16="http://schemas.microsoft.com/office/drawing/2014/main" id="{9FC159C7-D006-5B5F-1FEA-689C432B8C8C}"/>
              </a:ext>
            </a:extLst>
          </p:cNvPr>
          <p:cNvSpPr>
            <a:spLocks noGrp="1"/>
          </p:cNvSpPr>
          <p:nvPr>
            <p:ph type="ftr" sz="quarter" idx="46"/>
          </p:nvPr>
        </p:nvSpPr>
        <p:spPr/>
        <p:txBody>
          <a:bodyPr rtlCol="0">
            <a:noAutofit/>
          </a:bodyPr>
          <a:lstStyle>
            <a:defPPr>
              <a:defRPr lang="fr-FR"/>
            </a:defPPr>
          </a:lstStyle>
          <a:p>
            <a:pPr rtl="0"/>
            <a:r>
              <a:rPr lang="fr-FR" noProof="0"/>
              <a:t>Titre de la présentation</a:t>
            </a:r>
          </a:p>
        </p:txBody>
      </p:sp>
      <p:sp>
        <p:nvSpPr>
          <p:cNvPr id="4" name="Espace réservé du numéro de diapositive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rtlCol="0">
            <a:noAutofit/>
          </a:bodyPr>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noProof="0" dirty="0"/>
          </a:p>
        </p:txBody>
      </p:sp>
      <p:sp>
        <p:nvSpPr>
          <p:cNvPr id="7" name="Forme libre : Form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noProof="0" dirty="0"/>
          </a:p>
        </p:txBody>
      </p:sp>
      <p:sp>
        <p:nvSpPr>
          <p:cNvPr id="8" name="Forme libre : Form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noProof="0" dirty="0"/>
          </a:p>
        </p:txBody>
      </p:sp>
      <p:sp>
        <p:nvSpPr>
          <p:cNvPr id="15" name="Forme libre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noProof="0" dirty="0"/>
          </a:p>
        </p:txBody>
      </p:sp>
      <p:sp>
        <p:nvSpPr>
          <p:cNvPr id="21" name="Sous-titre 47" descr="Cliquez sur l’icône pour ajouter une imag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rtlCol="0" anchor="b">
            <a:noAutofit/>
          </a:bodyPr>
          <a:lstStyle>
            <a:lvl1pPr marL="0" indent="0" algn="l">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noProof="0"/>
              <a:t>Modifiez le style du titre </a:t>
            </a:r>
          </a:p>
        </p:txBody>
      </p:sp>
      <p:sp>
        <p:nvSpPr>
          <p:cNvPr id="23" name="Espace réservé du contenu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rtlCol="0">
            <a:noAutofit/>
          </a:bodyPr>
          <a:lstStyle>
            <a:lvl1pPr marL="0" indent="0" algn="l">
              <a:lnSpc>
                <a:spcPct val="100000"/>
              </a:lnSpc>
              <a:spcBef>
                <a:spcPts val="0"/>
              </a:spcBef>
              <a:buNone/>
              <a:defRPr lang="fr-FR" sz="14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noProof="0"/>
              <a:t>Modifiez les styles du texte </a:t>
            </a:r>
          </a:p>
        </p:txBody>
      </p:sp>
      <p:sp>
        <p:nvSpPr>
          <p:cNvPr id="37" name="Espace réservé à l’image">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rtlCol="0" anchor="ctr">
            <a:noAutofit/>
          </a:bodyPr>
          <a:lstStyle>
            <a:lvl1pPr marL="0" indent="0" algn="ctr">
              <a:buNone/>
              <a:defRPr lang="fr-FR" sz="1000">
                <a:solidFill>
                  <a:schemeClr val="tx1"/>
                </a:solidFill>
              </a:defRPr>
            </a:lvl1pPr>
          </a:lstStyle>
          <a:p>
            <a:pPr rtl="0"/>
            <a:r>
              <a:rPr lang="en-US" noProof="0"/>
              <a:t>Click icon to add picture</a:t>
            </a:r>
            <a:endParaRPr lang="fr-FR" noProof="0"/>
          </a:p>
        </p:txBody>
      </p:sp>
      <p:sp>
        <p:nvSpPr>
          <p:cNvPr id="17" name="Titr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rtlCol="0" anchor="b">
            <a:noAutofit/>
          </a:bodyPr>
          <a:lstStyle>
            <a:defPPr>
              <a:defRPr lang="fr-FR"/>
            </a:defPPr>
          </a:lstStyle>
          <a:p>
            <a:pPr rtl="0"/>
            <a:r>
              <a:rPr lang="en-US" noProof="0"/>
              <a:t>Click to edit Master title style</a:t>
            </a:r>
            <a:endParaRPr lang="fr-FR" noProof="0"/>
          </a:p>
        </p:txBody>
      </p:sp>
      <p:sp>
        <p:nvSpPr>
          <p:cNvPr id="18" name="Sous-titre 47" descr="Cliquez sur l’icône pour ajouter une imag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rtlCol="0" anchor="b">
            <a:noAutofit/>
          </a:bodyPr>
          <a:lstStyle>
            <a:lvl1pPr marL="0" indent="0" algn="l">
              <a:lnSpc>
                <a:spcPct val="100000"/>
              </a:lnSpc>
              <a:buNone/>
              <a:defRPr lang="fr-FR" sz="1800" b="1">
                <a:solidFill>
                  <a:schemeClr val="bg1"/>
                </a:solidFill>
              </a:defRPr>
            </a:lvl1pPr>
            <a:lvl2pPr>
              <a:defRPr lang="fr-FR" sz="1000"/>
            </a:lvl2pPr>
            <a:lvl3pPr>
              <a:defRPr lang="fr-FR" sz="900"/>
            </a:lvl3pPr>
            <a:lvl4pPr>
              <a:defRPr lang="fr-FR" sz="800"/>
            </a:lvl4pPr>
            <a:lvl5pPr>
              <a:defRPr lang="fr-FR" sz="800"/>
            </a:lvl5pPr>
          </a:lstStyle>
          <a:p>
            <a:pPr lvl="0" rtl="0"/>
            <a:r>
              <a:rPr lang="fr-FR" noProof="0"/>
              <a:t>Modifiez le style du titre </a:t>
            </a:r>
          </a:p>
        </p:txBody>
      </p:sp>
      <p:sp>
        <p:nvSpPr>
          <p:cNvPr id="20" name="Espace réservé du contenu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rtlCol="0">
            <a:noAutofit/>
          </a:bodyPr>
          <a:lstStyle>
            <a:lvl1pPr marL="0" indent="0" algn="l">
              <a:lnSpc>
                <a:spcPct val="100000"/>
              </a:lnSpc>
              <a:spcBef>
                <a:spcPts val="0"/>
              </a:spcBef>
              <a:buNone/>
              <a:defRPr lang="fr-FR" sz="14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noProof="0"/>
              <a:t>Modifiez les styles du texte </a:t>
            </a:r>
          </a:p>
        </p:txBody>
      </p:sp>
      <p:sp>
        <p:nvSpPr>
          <p:cNvPr id="6" name="Espace réservé du numéro de diapositive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rtlCol="0">
            <a:noAutofit/>
          </a:bodyPr>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ois contenus">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6" name="Forme libre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22" name="Espace réservé du contenu 47" descr="Cliquez sur l’icône pour ajouter une imag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rtlCol="0" anchor="b">
            <a:noAutofit/>
          </a:bodyPr>
          <a:lstStyle>
            <a:lvl1pPr marL="0" indent="0" algn="l">
              <a:lnSpc>
                <a:spcPct val="100000"/>
              </a:lnSpc>
              <a:buNone/>
              <a:defRPr lang="fr-FR" sz="1800" b="1" i="0">
                <a:solidFill>
                  <a:schemeClr val="bg1"/>
                </a:solidFill>
                <a:latin typeface="+mn-lt"/>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23" name="Espace réservé du contenu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rtlCol="0">
            <a:noAutofit/>
          </a:bodyPr>
          <a:lstStyle>
            <a:lvl1pPr marL="228600" indent="-228600" algn="l">
              <a:lnSpc>
                <a:spcPct val="100000"/>
              </a:lnSpc>
              <a:spcBef>
                <a:spcPts val="0"/>
              </a:spcBef>
              <a:spcAft>
                <a:spcPts val="600"/>
              </a:spcAft>
              <a:buFont typeface="Arial" panose="020B0604020202020204" pitchFamily="34" charset="0"/>
              <a:buChar char="•"/>
              <a:defRPr lang="fr-FR" sz="14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24" name="Espace réservé du contenu 47" descr="Cliquez sur l’icône pour ajouter une imag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rtlCol="0" anchor="b">
            <a:noAutofit/>
          </a:bodyPr>
          <a:lstStyle>
            <a:lvl1pPr marL="0" indent="0" algn="l">
              <a:lnSpc>
                <a:spcPct val="100000"/>
              </a:lnSpc>
              <a:buNone/>
              <a:defRPr lang="fr-FR" sz="1800" b="1" i="0">
                <a:solidFill>
                  <a:schemeClr val="bg1"/>
                </a:solidFill>
                <a:latin typeface="+mn-lt"/>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26" name="Espace réservé du contenu 47" descr="Cliquez sur l’icône pour ajouter une imag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rtlCol="0" anchor="b">
            <a:noAutofit/>
          </a:bodyPr>
          <a:lstStyle>
            <a:lvl1pPr marL="0" indent="0" algn="l">
              <a:lnSpc>
                <a:spcPct val="100000"/>
              </a:lnSpc>
              <a:buNone/>
              <a:defRPr lang="fr-FR" sz="1800" b="1" i="0">
                <a:solidFill>
                  <a:schemeClr val="bg1"/>
                </a:solidFill>
                <a:latin typeface="+mn-lt"/>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20" name="Espace réservé du contenu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rtlCol="0">
            <a:noAutofit/>
          </a:bodyPr>
          <a:lstStyle>
            <a:lvl1pPr marL="228600" indent="-228600" algn="l">
              <a:lnSpc>
                <a:spcPct val="100000"/>
              </a:lnSpc>
              <a:spcBef>
                <a:spcPts val="0"/>
              </a:spcBef>
              <a:spcAft>
                <a:spcPts val="600"/>
              </a:spcAft>
              <a:buFont typeface="Arial" panose="020B0604020202020204" pitchFamily="34" charset="0"/>
              <a:buChar char="•"/>
              <a:defRPr lang="fr-FR" sz="14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28" name="Espace réservé du contenu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rtlCol="0">
            <a:noAutofit/>
          </a:bodyPr>
          <a:lstStyle>
            <a:lvl1pPr marL="228600" indent="-228600" algn="l">
              <a:lnSpc>
                <a:spcPct val="100000"/>
              </a:lnSpc>
              <a:spcBef>
                <a:spcPts val="0"/>
              </a:spcBef>
              <a:spcAft>
                <a:spcPts val="600"/>
              </a:spcAft>
              <a:buFont typeface="Arial" panose="020B0604020202020204" pitchFamily="34" charset="0"/>
              <a:buChar char="•"/>
              <a:defRPr lang="fr-FR" sz="14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27" name="Forme libre : Form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6" name="Titr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rtlCol="0" anchor="t">
            <a:noAutofit/>
          </a:bodyPr>
          <a:lstStyle>
            <a:defPPr>
              <a:defRPr lang="fr-FR"/>
            </a:defPPr>
          </a:lstStyle>
          <a:p>
            <a:pPr rtl="0"/>
            <a:r>
              <a:rPr lang="en-US"/>
              <a:t>Click to edit Master title style</a:t>
            </a:r>
            <a:endParaRPr lang="fr-FR" dirty="0"/>
          </a:p>
        </p:txBody>
      </p:sp>
      <p:sp>
        <p:nvSpPr>
          <p:cNvPr id="18" name="Espace réservé d’image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fr-FR"/>
            </a:pPr>
            <a:r>
              <a:rPr lang="en-US"/>
              <a:t>Click icon to add picture</a:t>
            </a:r>
            <a:endParaRPr lang="fr-FR" dirty="0"/>
          </a:p>
        </p:txBody>
      </p:sp>
      <p:sp>
        <p:nvSpPr>
          <p:cNvPr id="19" name="Espace réservé d’image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fr-FR"/>
            </a:pPr>
            <a:r>
              <a:rPr lang="en-US"/>
              <a:t>Click icon to add picture</a:t>
            </a:r>
            <a:endParaRPr lang="fr-FR" dirty="0"/>
          </a:p>
        </p:txBody>
      </p:sp>
      <p:sp>
        <p:nvSpPr>
          <p:cNvPr id="21" name="Espace réservé d’image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fr-FR"/>
            </a:pPr>
            <a:r>
              <a:rPr lang="en-US"/>
              <a:t>Click icon to add picture</a:t>
            </a:r>
            <a:endParaRPr lang="fr-FR" dirty="0"/>
          </a:p>
        </p:txBody>
      </p:sp>
      <p:sp>
        <p:nvSpPr>
          <p:cNvPr id="5" name="Espace réservé du numéro de diapositive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rtlCol="0">
            <a:noAutofit/>
          </a:bodyPr>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ésumé">
    <p:spTree>
      <p:nvGrpSpPr>
        <p:cNvPr id="1" name=""/>
        <p:cNvGrpSpPr/>
        <p:nvPr/>
      </p:nvGrpSpPr>
      <p:grpSpPr>
        <a:xfrm>
          <a:off x="0" y="0"/>
          <a:ext cx="0" cy="0"/>
          <a:chOff x="0" y="0"/>
          <a:chExt cx="0" cy="0"/>
        </a:xfrm>
      </p:grpSpPr>
      <p:sp>
        <p:nvSpPr>
          <p:cNvPr id="8" name="Espace réservé du contenu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rtlCol="0" anchor="ctr">
            <a:noAutofit/>
          </a:bodyPr>
          <a:lstStyle>
            <a:lvl1pPr marL="0" indent="0" algn="ctr">
              <a:buNone/>
              <a:defRPr lang="fr-FR">
                <a:solidFill>
                  <a:schemeClr val="bg1"/>
                </a:solidFill>
              </a:defRPr>
            </a:lvl1pPr>
          </a:lstStyle>
          <a:p>
            <a:pPr rtl="0"/>
            <a:r>
              <a:rPr lang="en-US"/>
              <a:t>Click icon to add picture</a:t>
            </a:r>
            <a:endParaRPr lang="fr-FR" altLang="en-US"/>
          </a:p>
        </p:txBody>
      </p:sp>
      <p:sp>
        <p:nvSpPr>
          <p:cNvPr id="18" name="Espace réservé du contenu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rtlCol="0">
            <a:noAutofit/>
          </a:bodyPr>
          <a:lstStyle>
            <a:lvl1pPr marL="0" indent="0">
              <a:lnSpc>
                <a:spcPct val="100000"/>
              </a:lnSpc>
              <a:buNone/>
              <a:defRPr lang="fr-FR" sz="15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19" name="Forme libre : Form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20" name="Forme libre : Form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r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rtlCol="0" anchor="t">
            <a:noAutofit/>
          </a:bodyPr>
          <a:lstStyle>
            <a:defPPr>
              <a:defRPr lang="fr-FR"/>
            </a:defPPr>
          </a:lstStyle>
          <a:p>
            <a:pPr rtl="0"/>
            <a:r>
              <a:rPr lang="en-US"/>
              <a:t>Click to edit Master title style</a:t>
            </a:r>
            <a:endParaRPr lang="fr-FR" dirty="0"/>
          </a:p>
        </p:txBody>
      </p:sp>
      <p:sp>
        <p:nvSpPr>
          <p:cNvPr id="2" name="Espace réservé du pied de page 1">
            <a:extLst>
              <a:ext uri="{FF2B5EF4-FFF2-40B4-BE49-F238E27FC236}">
                <a16:creationId xmlns:a16="http://schemas.microsoft.com/office/drawing/2014/main" id="{47268D53-92DA-7335-4DAB-83485CAF3FE9}"/>
              </a:ext>
            </a:extLst>
          </p:cNvPr>
          <p:cNvSpPr>
            <a:spLocks noGrp="1"/>
          </p:cNvSpPr>
          <p:nvPr>
            <p:ph type="ftr" sz="quarter" idx="49"/>
          </p:nvPr>
        </p:nvSpPr>
        <p:spPr/>
        <p:txBody>
          <a:bodyPr rtlCol="0">
            <a:noAutofit/>
          </a:bodyPr>
          <a:lstStyle>
            <a:defPPr>
              <a:defRPr lang="fr-FR"/>
            </a:defPPr>
          </a:lstStyle>
          <a:p>
            <a:pPr rtl="0"/>
            <a:r>
              <a:rPr lang="fr-FR" noProof="0"/>
              <a:t>Titre de la présentation</a:t>
            </a:r>
          </a:p>
        </p:txBody>
      </p:sp>
      <p:sp>
        <p:nvSpPr>
          <p:cNvPr id="6" name="Espace réservé du numéro de diapositive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rtlCol="0">
            <a:noAutofit/>
          </a:bodyPr>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
        <p:nvSpPr>
          <p:cNvPr id="47" name="Forme libre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9" name="Hexagone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10" name="Hexagone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11" name="Hexagone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12" name="Hexagone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44" name="Forme libre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4" name="Hexagone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15" name="Hexagone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43" name="Forme libre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8" name="Hexagone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46" name="Forme libre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28" name="Espace réservé du contenu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rtlCol="0">
            <a:noAutofit/>
          </a:bodyPr>
          <a:lstStyle>
            <a:lvl1pPr marL="0" indent="0" algn="l">
              <a:buFontTx/>
              <a:buNone/>
              <a:defRPr lang="fr-FR" sz="1050">
                <a:solidFill>
                  <a:schemeClr val="bg1"/>
                </a:solidFill>
              </a:defRPr>
            </a:lvl1pPr>
          </a:lstStyle>
          <a:p>
            <a:pPr rtl="0"/>
            <a:r>
              <a:rPr lang="en-US"/>
              <a:t>Click icon to add picture</a:t>
            </a:r>
            <a:endParaRPr lang="fr-FR" altLang="zh-CN" dirty="0"/>
          </a:p>
        </p:txBody>
      </p:sp>
      <p:sp>
        <p:nvSpPr>
          <p:cNvPr id="29" name="Espace réservé du contenu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rtlCol="0">
            <a:noAutofit/>
          </a:bodyPr>
          <a:lstStyle>
            <a:lvl1pPr marL="0" indent="0" algn="l">
              <a:buFontTx/>
              <a:buNone/>
              <a:defRPr lang="fr-FR" sz="1050">
                <a:solidFill>
                  <a:schemeClr val="bg1"/>
                </a:solidFill>
              </a:defRPr>
            </a:lvl1pPr>
          </a:lstStyle>
          <a:p>
            <a:pPr rtl="0"/>
            <a:r>
              <a:rPr lang="en-US"/>
              <a:t>Click icon to add picture</a:t>
            </a:r>
            <a:endParaRPr lang="fr-FR" altLang="zh-CN" dirty="0"/>
          </a:p>
        </p:txBody>
      </p:sp>
      <p:sp>
        <p:nvSpPr>
          <p:cNvPr id="30" name="Espace réservé du contenu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rtlCol="0">
            <a:noAutofit/>
          </a:bodyPr>
          <a:lstStyle>
            <a:lvl1pPr marL="0" indent="0" algn="l">
              <a:buFontTx/>
              <a:buNone/>
              <a:defRPr lang="fr-FR" sz="1050">
                <a:solidFill>
                  <a:schemeClr val="bg1"/>
                </a:solidFill>
              </a:defRPr>
            </a:lvl1pPr>
          </a:lstStyle>
          <a:p>
            <a:pPr rtl="0"/>
            <a:r>
              <a:rPr lang="en-US"/>
              <a:t>Click icon to add picture</a:t>
            </a:r>
            <a:endParaRPr lang="fr-FR" altLang="zh-CN" dirty="0"/>
          </a:p>
        </p:txBody>
      </p:sp>
      <p:sp>
        <p:nvSpPr>
          <p:cNvPr id="31" name="Espace réservé du contenu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rtlCol="0">
            <a:noAutofit/>
          </a:bodyPr>
          <a:lstStyle>
            <a:lvl1pPr marL="0" indent="0" algn="l">
              <a:buFontTx/>
              <a:buNone/>
              <a:defRPr lang="fr-FR" sz="1050">
                <a:solidFill>
                  <a:schemeClr val="bg1"/>
                </a:solidFill>
              </a:defRPr>
            </a:lvl1pPr>
          </a:lstStyle>
          <a:p>
            <a:pPr rtl="0"/>
            <a:r>
              <a:rPr lang="en-US"/>
              <a:t>Click icon to add picture</a:t>
            </a:r>
            <a:endParaRPr lang="fr-FR" altLang="zh-CN" dirty="0"/>
          </a:p>
        </p:txBody>
      </p:sp>
      <p:sp>
        <p:nvSpPr>
          <p:cNvPr id="21" name="Espace réservé du contenu 47" descr="Cliquez sur l’icône pour ajouter une imag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rtlCol="0" anchor="t">
            <a:noAutofit/>
          </a:bodyPr>
          <a:lstStyle>
            <a:lvl1pPr marL="0" indent="0" algn="l">
              <a:lnSpc>
                <a:spcPct val="100000"/>
              </a:lnSpc>
              <a:buNone/>
              <a:defRPr lang="fr-FR" sz="1800" b="0">
                <a:solidFill>
                  <a:schemeClr val="bg1"/>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22" name="Titr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rtlCol="0" anchor="b">
            <a:noAutofit/>
          </a:bodyPr>
          <a:lstStyle>
            <a:defPPr>
              <a:defRPr lang="fr-FR"/>
            </a:defPPr>
          </a:lstStyle>
          <a:p>
            <a:pPr rtl="0"/>
            <a:r>
              <a:rPr lang="en-US"/>
              <a:t>Click to edit Master title style</a:t>
            </a:r>
            <a:endParaRPr lang="fr-FR" dirty="0"/>
          </a:p>
        </p:txBody>
      </p:sp>
      <p:sp>
        <p:nvSpPr>
          <p:cNvPr id="40" name="Forme libre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gramme">
    <p:spTree>
      <p:nvGrpSpPr>
        <p:cNvPr id="1" name=""/>
        <p:cNvGrpSpPr/>
        <p:nvPr/>
      </p:nvGrpSpPr>
      <p:grpSpPr>
        <a:xfrm>
          <a:off x="0" y="0"/>
          <a:ext cx="0" cy="0"/>
          <a:chOff x="0" y="0"/>
          <a:chExt cx="0" cy="0"/>
        </a:xfrm>
      </p:grpSpPr>
      <p:sp>
        <p:nvSpPr>
          <p:cNvPr id="17" name="Titr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rtlCol="0">
            <a:noAutofit/>
          </a:bodyPr>
          <a:lstStyle>
            <a:defPPr>
              <a:defRPr lang="fr-FR"/>
            </a:defPPr>
          </a:lstStyle>
          <a:p>
            <a:pPr rtl="0"/>
            <a:r>
              <a:rPr lang="en-US" noProof="0"/>
              <a:t>Click to edit Master title style</a:t>
            </a:r>
            <a:endParaRPr lang="fr-FR" noProof="0"/>
          </a:p>
        </p:txBody>
      </p:sp>
      <p:sp>
        <p:nvSpPr>
          <p:cNvPr id="7" name="Forme libre : Form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sz="1800" noProof="0" dirty="0"/>
          </a:p>
        </p:txBody>
      </p:sp>
      <p:sp>
        <p:nvSpPr>
          <p:cNvPr id="13" name="Forme libre : Form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sz="1800" noProof="0" dirty="0"/>
          </a:p>
        </p:txBody>
      </p:sp>
      <p:sp>
        <p:nvSpPr>
          <p:cNvPr id="14" name="Forme libre : Form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sz="1800" noProof="0" dirty="0"/>
          </a:p>
        </p:txBody>
      </p:sp>
      <p:sp>
        <p:nvSpPr>
          <p:cNvPr id="15" name="Forme libre : Form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noProof="0" dirty="0"/>
          </a:p>
        </p:txBody>
      </p:sp>
      <p:sp>
        <p:nvSpPr>
          <p:cNvPr id="16" name="Forme libre : Form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sz="1800" noProof="0" dirty="0"/>
          </a:p>
        </p:txBody>
      </p:sp>
      <p:sp>
        <p:nvSpPr>
          <p:cNvPr id="24" name="Espace réservé du contenu 47" descr="Cliquez sur l’icône pour ajouter une imag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rtlCol="0" anchor="ctr">
            <a:noAutofit/>
          </a:bodyPr>
          <a:lstStyle>
            <a:lvl1pPr marL="0" indent="0" algn="ctr">
              <a:lnSpc>
                <a:spcPct val="100000"/>
              </a:lnSpc>
              <a:buNone/>
              <a:defRPr lang="fr-FR" sz="1800" b="0" i="0">
                <a:solidFill>
                  <a:schemeClr val="bg1"/>
                </a:solidFill>
                <a:latin typeface="Abadi" panose="020B0604020104020204" pitchFamily="34" charset="0"/>
              </a:defRPr>
            </a:lvl1pPr>
            <a:lvl2pPr>
              <a:defRPr lang="fr-FR" sz="1000"/>
            </a:lvl2pPr>
            <a:lvl3pPr>
              <a:defRPr lang="fr-FR" sz="900"/>
            </a:lvl3pPr>
            <a:lvl4pPr>
              <a:defRPr lang="fr-FR" sz="800"/>
            </a:lvl4pPr>
            <a:lvl5pPr>
              <a:defRPr lang="fr-FR" sz="800"/>
            </a:lvl5pPr>
          </a:lstStyle>
          <a:p>
            <a:pPr lvl="0" rtl="0"/>
            <a:r>
              <a:rPr lang="fr-FR" noProof="0"/>
              <a:t>Modifiez le style du titre </a:t>
            </a:r>
          </a:p>
        </p:txBody>
      </p:sp>
      <p:sp>
        <p:nvSpPr>
          <p:cNvPr id="26" name="Espace réservé du contenu 47" descr="Cliquez sur l’icône pour ajouter une imag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rtlCol="0" anchor="ctr">
            <a:noAutofit/>
          </a:bodyPr>
          <a:lstStyle>
            <a:lvl1pPr marL="0" indent="0" algn="ctr">
              <a:lnSpc>
                <a:spcPct val="113000"/>
              </a:lnSpc>
              <a:buNone/>
              <a:defRPr lang="fr-FR" sz="1800" b="0" i="0">
                <a:solidFill>
                  <a:schemeClr val="bg1"/>
                </a:solidFill>
                <a:latin typeface="Abadi" panose="020B0604020104020204" pitchFamily="34" charset="0"/>
              </a:defRPr>
            </a:lvl1pPr>
            <a:lvl2pPr>
              <a:defRPr lang="fr-FR" sz="1000"/>
            </a:lvl2pPr>
            <a:lvl3pPr>
              <a:defRPr lang="fr-FR" sz="900"/>
            </a:lvl3pPr>
            <a:lvl4pPr>
              <a:defRPr lang="fr-FR" sz="800"/>
            </a:lvl4pPr>
            <a:lvl5pPr>
              <a:defRPr lang="fr-FR" sz="800"/>
            </a:lvl5pPr>
          </a:lstStyle>
          <a:p>
            <a:pPr lvl="0" rtl="0"/>
            <a:r>
              <a:rPr lang="fr-FR" noProof="0"/>
              <a:t>Cliquez pour modifier le style du titre du masque </a:t>
            </a:r>
          </a:p>
        </p:txBody>
      </p:sp>
      <p:sp>
        <p:nvSpPr>
          <p:cNvPr id="33" name="Espace réservé du contenu 47" descr="Cliquez sur l’icône pour ajouter une imag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rtlCol="0" anchor="ctr">
            <a:noAutofit/>
          </a:bodyPr>
          <a:lstStyle>
            <a:lvl1pPr marL="0" indent="0" algn="ctr">
              <a:lnSpc>
                <a:spcPct val="113000"/>
              </a:lnSpc>
              <a:buNone/>
              <a:defRPr lang="fr-FR" sz="1800" b="0" i="0">
                <a:solidFill>
                  <a:schemeClr val="bg1"/>
                </a:solidFill>
                <a:latin typeface="Abadi" panose="020B0604020104020204" pitchFamily="34" charset="0"/>
              </a:defRPr>
            </a:lvl1pPr>
            <a:lvl2pPr>
              <a:defRPr lang="fr-FR" sz="1000"/>
            </a:lvl2pPr>
            <a:lvl3pPr>
              <a:defRPr lang="fr-FR" sz="900"/>
            </a:lvl3pPr>
            <a:lvl4pPr>
              <a:defRPr lang="fr-FR" sz="800"/>
            </a:lvl4pPr>
            <a:lvl5pPr>
              <a:defRPr lang="fr-FR" sz="800"/>
            </a:lvl5pPr>
          </a:lstStyle>
          <a:p>
            <a:pPr lvl="0" rtl="0"/>
            <a:r>
              <a:rPr lang="fr-FR" noProof="0"/>
              <a:t>Modifiez le style du titre </a:t>
            </a:r>
          </a:p>
        </p:txBody>
      </p:sp>
      <p:sp>
        <p:nvSpPr>
          <p:cNvPr id="34" name="Espace réservé du contenu 47" descr="Cliquez sur l’icône pour ajouter une imag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rtlCol="0" anchor="ctr">
            <a:noAutofit/>
          </a:bodyPr>
          <a:lstStyle>
            <a:lvl1pPr marL="0" indent="0" algn="ctr">
              <a:lnSpc>
                <a:spcPct val="113000"/>
              </a:lnSpc>
              <a:buNone/>
              <a:defRPr lang="fr-FR" sz="1800" b="0" i="0">
                <a:solidFill>
                  <a:schemeClr val="bg1"/>
                </a:solidFill>
                <a:latin typeface="Abadi" panose="020B0604020104020204" pitchFamily="34" charset="0"/>
              </a:defRPr>
            </a:lvl1pPr>
            <a:lvl2pPr>
              <a:defRPr lang="fr-FR" sz="1000"/>
            </a:lvl2pPr>
            <a:lvl3pPr>
              <a:defRPr lang="fr-FR" sz="900"/>
            </a:lvl3pPr>
            <a:lvl4pPr>
              <a:defRPr lang="fr-FR" sz="800"/>
            </a:lvl4pPr>
            <a:lvl5pPr>
              <a:defRPr lang="fr-FR" sz="800"/>
            </a:lvl5pPr>
          </a:lstStyle>
          <a:p>
            <a:pPr lvl="0" rtl="0"/>
            <a:r>
              <a:rPr lang="fr-FR" noProof="0"/>
              <a:t>Modifiez le style du titre </a:t>
            </a:r>
          </a:p>
        </p:txBody>
      </p:sp>
      <p:sp>
        <p:nvSpPr>
          <p:cNvPr id="35" name="Espace réservé du contenu 47" descr="Cliquez sur l’icône pour ajouter une imag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rtlCol="0" anchor="ctr">
            <a:noAutofit/>
          </a:bodyPr>
          <a:lstStyle>
            <a:lvl1pPr marL="0" indent="0" algn="ctr">
              <a:lnSpc>
                <a:spcPct val="113000"/>
              </a:lnSpc>
              <a:buNone/>
              <a:defRPr lang="fr-FR" sz="1800" b="0" i="0">
                <a:solidFill>
                  <a:schemeClr val="bg1"/>
                </a:solidFill>
                <a:latin typeface="Abadi" panose="020B0604020104020204" pitchFamily="34" charset="0"/>
              </a:defRPr>
            </a:lvl1pPr>
            <a:lvl2pPr>
              <a:defRPr lang="fr-FR" sz="1000"/>
            </a:lvl2pPr>
            <a:lvl3pPr>
              <a:defRPr lang="fr-FR" sz="900"/>
            </a:lvl3pPr>
            <a:lvl4pPr>
              <a:defRPr lang="fr-FR" sz="800"/>
            </a:lvl4pPr>
            <a:lvl5pPr>
              <a:defRPr lang="fr-FR" sz="800"/>
            </a:lvl5pPr>
          </a:lstStyle>
          <a:p>
            <a:pPr lvl="0" rtl="0"/>
            <a:r>
              <a:rPr lang="fr-FR" noProof="0"/>
              <a:t>Modifiez le style du titre </a:t>
            </a:r>
          </a:p>
        </p:txBody>
      </p:sp>
      <p:sp>
        <p:nvSpPr>
          <p:cNvPr id="6" name="Forme libre : Form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noProof="0" dirty="0"/>
          </a:p>
        </p:txBody>
      </p:sp>
      <p:sp>
        <p:nvSpPr>
          <p:cNvPr id="29" name="Forme libre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noProof="0" dirty="0"/>
          </a:p>
        </p:txBody>
      </p:sp>
      <p:sp>
        <p:nvSpPr>
          <p:cNvPr id="28" name="Forme libre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noProof="0" dirty="0"/>
          </a:p>
        </p:txBody>
      </p:sp>
      <p:sp>
        <p:nvSpPr>
          <p:cNvPr id="30" name="Forme libre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noProof="0" dirty="0"/>
          </a:p>
        </p:txBody>
      </p:sp>
      <p:sp>
        <p:nvSpPr>
          <p:cNvPr id="11" name="Forme libre : Form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noProof="0" dirty="0"/>
          </a:p>
        </p:txBody>
      </p:sp>
      <p:sp>
        <p:nvSpPr>
          <p:cNvPr id="12" name="Forme libre : Form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noProof="0" dirty="0"/>
          </a:p>
        </p:txBody>
      </p:sp>
      <p:sp>
        <p:nvSpPr>
          <p:cNvPr id="2" name="Espace réservé du pied de page 1">
            <a:extLst>
              <a:ext uri="{FF2B5EF4-FFF2-40B4-BE49-F238E27FC236}">
                <a16:creationId xmlns:a16="http://schemas.microsoft.com/office/drawing/2014/main" id="{D6B1A7E0-D0BF-7FCA-D296-94BFC0D611C5}"/>
              </a:ext>
            </a:extLst>
          </p:cNvPr>
          <p:cNvSpPr>
            <a:spLocks noGrp="1"/>
          </p:cNvSpPr>
          <p:nvPr>
            <p:ph type="ftr" sz="quarter" idx="33"/>
          </p:nvPr>
        </p:nvSpPr>
        <p:spPr/>
        <p:txBody>
          <a:bodyPr rtlCol="0"/>
          <a:lstStyle>
            <a:defPPr>
              <a:defRPr lang="fr-FR"/>
            </a:defPPr>
          </a:lstStyle>
          <a:p>
            <a:pPr rtl="0"/>
            <a:r>
              <a:rPr lang="fr-FR" noProof="0"/>
              <a:t>Titre de la présentation</a:t>
            </a:r>
            <a:endParaRPr lang="fr-FR" noProof="0" dirty="0"/>
          </a:p>
        </p:txBody>
      </p:sp>
      <p:sp>
        <p:nvSpPr>
          <p:cNvPr id="3" name="Espace réservé du numéro de diapositive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rtlCol="0"/>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rtlCol="0">
            <a:noAutofit/>
          </a:bodyPr>
          <a:lstStyle>
            <a:defPPr>
              <a:defRPr lang="fr-FR"/>
            </a:defPPr>
          </a:lstStyle>
          <a:p>
            <a:pPr rtl="0"/>
            <a:r>
              <a:rPr lang="en-US"/>
              <a:t>Click to edit Master title style</a:t>
            </a:r>
            <a:endParaRPr lang="fr-FR"/>
          </a:p>
        </p:txBody>
      </p:sp>
      <p:sp>
        <p:nvSpPr>
          <p:cNvPr id="14" name="Espace réservé du contenu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rtlCol="0">
            <a:noAutofit/>
          </a:bodyPr>
          <a:lstStyle>
            <a:lvl1pPr marL="0" indent="0">
              <a:lnSpc>
                <a:spcPct val="100000"/>
              </a:lnSpc>
              <a:buNone/>
              <a:defRPr lang="fr-FR" sz="15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21" name="Espace réservé d’image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fr-FR"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fr-FR"/>
            </a:pPr>
            <a:r>
              <a:rPr lang="en-US"/>
              <a:t>Click icon to add picture</a:t>
            </a:r>
            <a:endParaRPr lang="fr-FR" dirty="0"/>
          </a:p>
        </p:txBody>
      </p:sp>
      <p:sp>
        <p:nvSpPr>
          <p:cNvPr id="5" name="Espace réservé du pied de page 4">
            <a:extLst>
              <a:ext uri="{FF2B5EF4-FFF2-40B4-BE49-F238E27FC236}">
                <a16:creationId xmlns:a16="http://schemas.microsoft.com/office/drawing/2014/main" id="{41F6C45B-70BB-86F1-1866-F93BEC26ACF8}"/>
              </a:ext>
            </a:extLst>
          </p:cNvPr>
          <p:cNvSpPr>
            <a:spLocks noGrp="1"/>
          </p:cNvSpPr>
          <p:nvPr>
            <p:ph type="ftr" sz="quarter" idx="52"/>
          </p:nvPr>
        </p:nvSpPr>
        <p:spPr/>
        <p:txBody>
          <a:bodyPr rtlCol="0">
            <a:noAutofit/>
          </a:bodyPr>
          <a:lstStyle>
            <a:defPPr>
              <a:defRPr lang="fr-FR"/>
            </a:defPPr>
          </a:lstStyle>
          <a:p>
            <a:pPr rtl="0"/>
            <a:r>
              <a:rPr lang="fr-FR" noProof="0"/>
              <a:t>Titre de la présentation</a:t>
            </a:r>
          </a:p>
        </p:txBody>
      </p:sp>
      <p:sp>
        <p:nvSpPr>
          <p:cNvPr id="7" name="Espace réservé du numéro de diapositive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rtlCol="0">
            <a:noAutofit/>
          </a:bodyPr>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8" name="Espace réservé du titre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defPPr>
              <a:defRPr lang="fr-FR"/>
            </a:defPPr>
          </a:lstStyle>
          <a:p>
            <a:pPr rtl="0"/>
            <a:r>
              <a:rPr lang="en-US"/>
              <a:t>Click to edit Master title style</a:t>
            </a:r>
            <a:endParaRPr lang="fr-FR" dirty="0"/>
          </a:p>
        </p:txBody>
      </p:sp>
      <p:sp>
        <p:nvSpPr>
          <p:cNvPr id="18" name="Hexagone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11" name="Texte 47" descr="Cliquez sur l’icône pour ajouter une imag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rtlCol="0">
            <a:noAutofit/>
          </a:bodyPr>
          <a:lstStyle>
            <a:lvl1pPr marL="0" indent="0" algn="ctr">
              <a:lnSpc>
                <a:spcPct val="113000"/>
              </a:lnSpc>
              <a:buNone/>
              <a:defRPr lang="fr-FR" sz="1800" b="1" cap="all" baseline="0">
                <a:solidFill>
                  <a:schemeClr val="tx2"/>
                </a:solidFill>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17" name="Espace réservé d’image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rtlCol="0">
            <a:noAutofit/>
          </a:bodyPr>
          <a:lstStyle>
            <a:lvl1pPr marL="0" indent="0" algn="ctr">
              <a:buNone/>
              <a:defRPr lang="fr-FR"/>
            </a:lvl1pPr>
          </a:lstStyle>
          <a:p>
            <a:pPr rtl="0"/>
            <a:r>
              <a:rPr lang="en-US"/>
              <a:t>Click icon to add picture</a:t>
            </a:r>
            <a:endParaRPr lang="fr-FR"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rtlCol="0"/>
          <a:lstStyle>
            <a:defPPr>
              <a:defRPr lang="fr-FR"/>
            </a:defPPr>
          </a:lstStyle>
          <a:p>
            <a:pPr rtl="0"/>
            <a:r>
              <a:rPr lang="en-US"/>
              <a:t>Click to edit Master title style</a:t>
            </a:r>
            <a:endParaRPr lang="fr-FR"/>
          </a:p>
        </p:txBody>
      </p:sp>
      <p:sp>
        <p:nvSpPr>
          <p:cNvPr id="11" name="Espace réservé du contenu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rtlCol="0"/>
          <a:lstStyle>
            <a:lvl1pPr>
              <a:defRPr lang="fr-FR">
                <a:solidFill>
                  <a:schemeClr val="bg1"/>
                </a:solidFill>
              </a:defRPr>
            </a:lvl1pPr>
          </a:lstStyle>
          <a:p>
            <a:pPr rtl="0"/>
            <a:r>
              <a:rPr lang="fr-FR"/>
              <a:t>Cliquez pour modifier le style de texte du masque</a:t>
            </a:r>
            <a:endParaRPr lang="fr-FR" altLang="en-US"/>
          </a:p>
        </p:txBody>
      </p:sp>
      <p:sp>
        <p:nvSpPr>
          <p:cNvPr id="3" name="Espace réservé du pied de page 2">
            <a:extLst>
              <a:ext uri="{FF2B5EF4-FFF2-40B4-BE49-F238E27FC236}">
                <a16:creationId xmlns:a16="http://schemas.microsoft.com/office/drawing/2014/main" id="{D1C82179-6F61-D1EC-D800-74B748B37F0E}"/>
              </a:ext>
            </a:extLst>
          </p:cNvPr>
          <p:cNvSpPr>
            <a:spLocks noGrp="1"/>
          </p:cNvSpPr>
          <p:nvPr>
            <p:ph type="ftr" sz="quarter" idx="28"/>
          </p:nvPr>
        </p:nvSpPr>
        <p:spPr/>
        <p:txBody>
          <a:bodyPr rtlCol="0"/>
          <a:lstStyle>
            <a:defPPr>
              <a:defRPr lang="fr-FR"/>
            </a:def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rtlCol="0"/>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avec conception">
    <p:spTree>
      <p:nvGrpSpPr>
        <p:cNvPr id="1" name=""/>
        <p:cNvGrpSpPr/>
        <p:nvPr/>
      </p:nvGrpSpPr>
      <p:grpSpPr>
        <a:xfrm>
          <a:off x="0" y="0"/>
          <a:ext cx="0" cy="0"/>
          <a:chOff x="0" y="0"/>
          <a:chExt cx="0" cy="0"/>
        </a:xfrm>
      </p:grpSpPr>
      <p:sp>
        <p:nvSpPr>
          <p:cNvPr id="11" name="Espace réservé du titre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defPPr>
              <a:defRPr lang="fr-FR"/>
            </a:defPPr>
          </a:lstStyle>
          <a:p>
            <a:pPr rtl="0"/>
            <a:r>
              <a:rPr lang="en-US"/>
              <a:t>Click to edit Master title style</a:t>
            </a:r>
            <a:endParaRPr lang="fr-FR" dirty="0"/>
          </a:p>
        </p:txBody>
      </p:sp>
      <p:sp>
        <p:nvSpPr>
          <p:cNvPr id="10" name="Espace réservé au tableau">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rtlCol="0">
            <a:noAutofit/>
          </a:bodyPr>
          <a:lstStyle>
            <a:lvl1pPr>
              <a:defRPr lang="fr-FR">
                <a:solidFill>
                  <a:schemeClr val="bg1"/>
                </a:solidFill>
              </a:defRPr>
            </a:lvl1pPr>
          </a:lstStyle>
          <a:p>
            <a:pPr rtl="0"/>
            <a:r>
              <a:rPr lang="fr-FR"/>
              <a:t>Cliquez pour modifier le style de texte du masque</a:t>
            </a:r>
            <a:endParaRPr lang="fr-FR" altLang="en-US"/>
          </a:p>
        </p:txBody>
      </p:sp>
      <p:sp>
        <p:nvSpPr>
          <p:cNvPr id="9" name="Forme libre : Form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dirty="0"/>
          </a:p>
        </p:txBody>
      </p:sp>
      <p:sp>
        <p:nvSpPr>
          <p:cNvPr id="12" name="Forme libre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3" name="Forme libre : Form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Espace réservé du pied de page 1">
            <a:extLst>
              <a:ext uri="{FF2B5EF4-FFF2-40B4-BE49-F238E27FC236}">
                <a16:creationId xmlns:a16="http://schemas.microsoft.com/office/drawing/2014/main" id="{5F7A154B-D8F5-C1FB-307D-496380875BD1}"/>
              </a:ext>
            </a:extLst>
          </p:cNvPr>
          <p:cNvSpPr>
            <a:spLocks noGrp="1"/>
          </p:cNvSpPr>
          <p:nvPr>
            <p:ph type="ftr" sz="quarter" idx="28"/>
          </p:nvPr>
        </p:nvSpPr>
        <p:spPr/>
        <p:txBody>
          <a:bodyPr rtlCol="0">
            <a:noAutofit/>
          </a:bodyPr>
          <a:lstStyle>
            <a:defPPr>
              <a:defRPr lang="fr-FR"/>
            </a:defPPr>
          </a:lstStyle>
          <a:p>
            <a:pPr rtl="0"/>
            <a:r>
              <a:rPr lang="fr-FR" noProof="0"/>
              <a:t>Titre de la présentation</a:t>
            </a:r>
          </a:p>
        </p:txBody>
      </p:sp>
      <p:sp>
        <p:nvSpPr>
          <p:cNvPr id="5" name="Espace réservé du numéro de diapositive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rtlCol="0">
            <a:noAutofit/>
          </a:bodyPr>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is ">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rtlCol="0" anchor="b">
            <a:noAutofit/>
          </a:bodyPr>
          <a:lstStyle>
            <a:lvl1pPr>
              <a:defRPr lang="fr-FR" sz="2700">
                <a:latin typeface="+mn-lt"/>
              </a:defRPr>
            </a:lvl1pPr>
          </a:lstStyle>
          <a:p>
            <a:pPr rtl="0"/>
            <a:r>
              <a:rPr lang="fr-FR" noProof="0"/>
              <a:t>Cliquez pour modifier le style du texte</a:t>
            </a:r>
          </a:p>
        </p:txBody>
      </p:sp>
      <p:sp>
        <p:nvSpPr>
          <p:cNvPr id="11" name="Sous-titr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rtlCol="0">
            <a:noAutofit/>
          </a:bodyPr>
          <a:lstStyle>
            <a:lvl1pPr marL="0" indent="0">
              <a:lnSpc>
                <a:spcPct val="100000"/>
              </a:lnSpc>
              <a:buNone/>
              <a:defRPr lang="fr-FR" sz="1500" b="0">
                <a:solidFill>
                  <a:schemeClr val="accent2"/>
                </a:solidFill>
                <a:latin typeface="+mn-lt"/>
              </a:defRPr>
            </a:lvl1pPr>
            <a:lvl2pPr>
              <a:defRPr lang="fr-FR" sz="1000"/>
            </a:lvl2pPr>
            <a:lvl3pPr>
              <a:defRPr lang="fr-FR" sz="900"/>
            </a:lvl3pPr>
            <a:lvl4pPr>
              <a:defRPr lang="fr-FR" sz="800"/>
            </a:lvl4pPr>
            <a:lvl5pPr>
              <a:defRPr lang="fr-FR" sz="800"/>
            </a:lvl5pPr>
          </a:lstStyle>
          <a:p>
            <a:pPr lvl="0" rtl="0"/>
            <a:r>
              <a:rPr lang="fr-FR" noProof="0"/>
              <a:t>Modifiez les styles du texte </a:t>
            </a:r>
          </a:p>
        </p:txBody>
      </p:sp>
      <p:sp>
        <p:nvSpPr>
          <p:cNvPr id="4" name="Forme libre : Form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noProof="0" dirty="0"/>
          </a:p>
        </p:txBody>
      </p:sp>
      <p:sp>
        <p:nvSpPr>
          <p:cNvPr id="5" name="Forme libre : Form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sz="1600" noProof="0" dirty="0"/>
          </a:p>
        </p:txBody>
      </p:sp>
      <p:sp>
        <p:nvSpPr>
          <p:cNvPr id="6" name="Forme libre : Form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stStyle>
          <a:p>
            <a:pPr algn="ctr" rtl="0"/>
            <a:endParaRPr lang="fr-FR" noProof="0" dirty="0"/>
          </a:p>
        </p:txBody>
      </p:sp>
      <p:sp>
        <p:nvSpPr>
          <p:cNvPr id="8" name="Forme libre : Form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Espace réservé du pied de page 2">
            <a:extLst>
              <a:ext uri="{FF2B5EF4-FFF2-40B4-BE49-F238E27FC236}">
                <a16:creationId xmlns:a16="http://schemas.microsoft.com/office/drawing/2014/main" id="{7964077E-956B-EA3A-700F-A833D82341FE}"/>
              </a:ext>
            </a:extLst>
          </p:cNvPr>
          <p:cNvSpPr>
            <a:spLocks noGrp="1"/>
          </p:cNvSpPr>
          <p:nvPr>
            <p:ph type="ftr" sz="quarter" idx="30"/>
          </p:nvPr>
        </p:nvSpPr>
        <p:spPr/>
        <p:txBody>
          <a:bodyPr rtlCol="0">
            <a:noAutofit/>
          </a:bodyPr>
          <a:lstStyle>
            <a:defPPr>
              <a:defRPr lang="fr-FR"/>
            </a:defPPr>
          </a:lstStyle>
          <a:p>
            <a:pPr rtl="0"/>
            <a:r>
              <a:rPr lang="fr-FR" noProof="0"/>
              <a:t>Titre de la présentation</a:t>
            </a:r>
          </a:p>
        </p:txBody>
      </p:sp>
      <p:sp>
        <p:nvSpPr>
          <p:cNvPr id="10" name="Espace réservé du numéro de diapositive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rtlCol="0">
            <a:noAutofit/>
          </a:bodyPr>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membres d’équipe">
    <p:spTree>
      <p:nvGrpSpPr>
        <p:cNvPr id="1" name=""/>
        <p:cNvGrpSpPr/>
        <p:nvPr/>
      </p:nvGrpSpPr>
      <p:grpSpPr>
        <a:xfrm>
          <a:off x="0" y="0"/>
          <a:ext cx="0" cy="0"/>
          <a:chOff x="0" y="0"/>
          <a:chExt cx="0" cy="0"/>
        </a:xfrm>
      </p:grpSpPr>
      <p:sp>
        <p:nvSpPr>
          <p:cNvPr id="16" name="Espace réservé du titre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lang="fr-FR"/>
            </a:lvl1pPr>
          </a:lstStyle>
          <a:p>
            <a:pPr rtl="0"/>
            <a:r>
              <a:rPr lang="en-US"/>
              <a:t>Click to edit Master title style</a:t>
            </a:r>
            <a:endParaRPr lang="fr-FR" dirty="0"/>
          </a:p>
        </p:txBody>
      </p:sp>
      <p:sp>
        <p:nvSpPr>
          <p:cNvPr id="60" name="Espace réservé du contenu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rtlCol="0" anchor="ctr">
            <a:noAutofit/>
          </a:bodyPr>
          <a:lstStyle>
            <a:lvl1pPr marL="0" indent="0" algn="l">
              <a:buFontTx/>
              <a:buNone/>
              <a:defRPr lang="fr-FR" sz="1050">
                <a:solidFill>
                  <a:schemeClr val="bg1"/>
                </a:solidFill>
              </a:defRPr>
            </a:lvl1pPr>
          </a:lstStyle>
          <a:p>
            <a:pPr rtl="0"/>
            <a:r>
              <a:rPr lang="en-US"/>
              <a:t>Click icon to add picture</a:t>
            </a:r>
            <a:endParaRPr lang="fr-FR" altLang="zh-CN" dirty="0"/>
          </a:p>
        </p:txBody>
      </p:sp>
      <p:sp>
        <p:nvSpPr>
          <p:cNvPr id="52" name="Espace réservé du contenu 47" descr="Cliquez sur l’icône pour ajouter une imag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rtlCol="0" anchor="b">
            <a:noAutofit/>
          </a:bodyPr>
          <a:lstStyle>
            <a:lvl1pPr marL="0" indent="0" algn="ctr">
              <a:lnSpc>
                <a:spcPct val="100000"/>
              </a:lnSpc>
              <a:buNone/>
              <a:defRPr lang="fr-FR" sz="1800" b="1" i="0">
                <a:solidFill>
                  <a:schemeClr val="bg1"/>
                </a:solidFill>
                <a:latin typeface="+mn-lt"/>
                <a:ea typeface="+mj-ea"/>
              </a:defRPr>
            </a:lvl1pPr>
            <a:lvl2pPr>
              <a:defRPr lang="fr-FR" sz="1000"/>
            </a:lvl2pPr>
            <a:lvl3pPr>
              <a:defRPr lang="fr-FR" sz="900"/>
            </a:lvl3pPr>
            <a:lvl4pPr>
              <a:defRPr lang="fr-FR" sz="800"/>
            </a:lvl4pPr>
            <a:lvl5pPr>
              <a:defRPr lang="fr-FR" sz="800"/>
            </a:lvl5pPr>
          </a:lstStyle>
          <a:p>
            <a:pPr lvl="0" rtl="0"/>
            <a:r>
              <a:rPr lang="fr-FR" dirty="0"/>
              <a:t>Modifiez le style du titre </a:t>
            </a:r>
          </a:p>
        </p:txBody>
      </p:sp>
      <p:sp>
        <p:nvSpPr>
          <p:cNvPr id="53" name="Espace réservé du contenu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rtlCol="0">
            <a:noAutofit/>
          </a:bodyPr>
          <a:lstStyle>
            <a:lvl1pPr marL="0" indent="0" algn="ctr">
              <a:lnSpc>
                <a:spcPct val="100000"/>
              </a:lnSpc>
              <a:buNone/>
              <a:defRPr lang="fr-FR" sz="14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61" name="Espace réservé du contenu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rtlCol="0" anchor="ctr">
            <a:noAutofit/>
          </a:bodyPr>
          <a:lstStyle>
            <a:lvl1pPr marL="0" indent="0" algn="l">
              <a:buFontTx/>
              <a:buNone/>
              <a:defRPr lang="fr-FR" sz="1050">
                <a:solidFill>
                  <a:schemeClr val="bg1"/>
                </a:solidFill>
              </a:defRPr>
            </a:lvl1pPr>
          </a:lstStyle>
          <a:p>
            <a:pPr rtl="0"/>
            <a:r>
              <a:rPr lang="en-US"/>
              <a:t>Click icon to add picture</a:t>
            </a:r>
            <a:endParaRPr lang="fr-FR" altLang="zh-CN" dirty="0"/>
          </a:p>
        </p:txBody>
      </p:sp>
      <p:sp>
        <p:nvSpPr>
          <p:cNvPr id="21" name="Espace réservé du contenu 47" descr="Cliquez sur l’icône pour ajouter une imag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rtlCol="0" anchor="b">
            <a:noAutofit/>
          </a:bodyPr>
          <a:lstStyle>
            <a:lvl1pPr marL="0" indent="0" algn="ctr">
              <a:lnSpc>
                <a:spcPct val="100000"/>
              </a:lnSpc>
              <a:buNone/>
              <a:defRPr lang="fr-FR" sz="1800" b="1" i="0">
                <a:solidFill>
                  <a:schemeClr val="bg1"/>
                </a:solidFill>
                <a:latin typeface="+mn-lt"/>
                <a:ea typeface="+mj-ea"/>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22" name="Espace réservé du contenu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rtlCol="0">
            <a:noAutofit/>
          </a:bodyPr>
          <a:lstStyle>
            <a:lvl1pPr marL="0" indent="0" algn="ctr">
              <a:lnSpc>
                <a:spcPct val="100000"/>
              </a:lnSpc>
              <a:buNone/>
              <a:defRPr lang="fr-FR" sz="14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62" name="Espace réservé du contenu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rtlCol="0" anchor="ctr">
            <a:noAutofit/>
          </a:bodyPr>
          <a:lstStyle>
            <a:lvl1pPr marL="0" indent="0" algn="l">
              <a:buFontTx/>
              <a:buNone/>
              <a:defRPr lang="fr-FR" sz="1050">
                <a:solidFill>
                  <a:schemeClr val="bg1"/>
                </a:solidFill>
              </a:defRPr>
            </a:lvl1pPr>
          </a:lstStyle>
          <a:p>
            <a:pPr rtl="0"/>
            <a:r>
              <a:rPr lang="en-US"/>
              <a:t>Click icon to add picture</a:t>
            </a:r>
            <a:endParaRPr lang="fr-FR" altLang="zh-CN" dirty="0"/>
          </a:p>
        </p:txBody>
      </p:sp>
      <p:sp>
        <p:nvSpPr>
          <p:cNvPr id="19" name="Espace réservé du contenu 47" descr="Cliquez sur l’icône pour ajouter une imag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rtlCol="0" anchor="b">
            <a:noAutofit/>
          </a:bodyPr>
          <a:lstStyle>
            <a:lvl1pPr marL="0" indent="0" algn="ctr">
              <a:lnSpc>
                <a:spcPct val="100000"/>
              </a:lnSpc>
              <a:buNone/>
              <a:defRPr lang="fr-FR" sz="1800" b="1" i="0">
                <a:solidFill>
                  <a:schemeClr val="bg1"/>
                </a:solidFill>
                <a:latin typeface="+mn-lt"/>
                <a:ea typeface="+mj-ea"/>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20" name="Espace réservé du contenu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rtlCol="0">
            <a:noAutofit/>
          </a:bodyPr>
          <a:lstStyle>
            <a:lvl1pPr marL="0" indent="0" algn="ctr">
              <a:lnSpc>
                <a:spcPct val="100000"/>
              </a:lnSpc>
              <a:buNone/>
              <a:defRPr lang="fr-FR" sz="14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63" name="Espace réservé du contenu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rtlCol="0" anchor="ctr">
            <a:noAutofit/>
          </a:bodyPr>
          <a:lstStyle>
            <a:lvl1pPr marL="0" indent="0" algn="l">
              <a:buFontTx/>
              <a:buNone/>
              <a:defRPr lang="fr-FR" sz="1050">
                <a:solidFill>
                  <a:schemeClr val="bg1"/>
                </a:solidFill>
              </a:defRPr>
            </a:lvl1pPr>
          </a:lstStyle>
          <a:p>
            <a:pPr rtl="0"/>
            <a:r>
              <a:rPr lang="en-US"/>
              <a:t>Click icon to add picture</a:t>
            </a:r>
            <a:endParaRPr lang="fr-FR" altLang="zh-CN" dirty="0"/>
          </a:p>
        </p:txBody>
      </p:sp>
      <p:sp>
        <p:nvSpPr>
          <p:cNvPr id="25" name="Espace réservé du contenu 47" descr="Cliquez sur l’icône pour ajouter une imag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rtlCol="0" anchor="b">
            <a:noAutofit/>
          </a:bodyPr>
          <a:lstStyle>
            <a:lvl1pPr marL="0" indent="0" algn="ctr">
              <a:lnSpc>
                <a:spcPct val="100000"/>
              </a:lnSpc>
              <a:buNone/>
              <a:defRPr lang="fr-FR" sz="1800" b="1" i="0">
                <a:solidFill>
                  <a:schemeClr val="bg1"/>
                </a:solidFill>
                <a:latin typeface="+mn-lt"/>
                <a:ea typeface="+mj-ea"/>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26" name="Espace réservé du contenu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rtlCol="0">
            <a:noAutofit/>
          </a:bodyPr>
          <a:lstStyle>
            <a:lvl1pPr marL="0" indent="0" algn="ctr">
              <a:lnSpc>
                <a:spcPct val="100000"/>
              </a:lnSpc>
              <a:buNone/>
              <a:defRPr lang="fr-FR" sz="1400" b="0">
                <a:solidFill>
                  <a:schemeClr val="bg1"/>
                </a:solidFill>
                <a:latin typeface="+mn-lt"/>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2" name="Espace réservé du pied de page 1">
            <a:extLst>
              <a:ext uri="{FF2B5EF4-FFF2-40B4-BE49-F238E27FC236}">
                <a16:creationId xmlns:a16="http://schemas.microsoft.com/office/drawing/2014/main" id="{89028585-56FF-7B3D-783D-D06964F7C099}"/>
              </a:ext>
            </a:extLst>
          </p:cNvPr>
          <p:cNvSpPr>
            <a:spLocks noGrp="1"/>
          </p:cNvSpPr>
          <p:nvPr>
            <p:ph type="ftr" sz="quarter" idx="58"/>
          </p:nvPr>
        </p:nvSpPr>
        <p:spPr/>
        <p:txBody>
          <a:bodyPr rtlCol="0">
            <a:noAutofit/>
          </a:bodyPr>
          <a:lstStyle>
            <a:defPPr>
              <a:defRPr lang="fr-FR"/>
            </a:defPPr>
          </a:lstStyle>
          <a:p>
            <a:pPr rtl="0"/>
            <a:r>
              <a:rPr lang="fr-FR" noProof="0"/>
              <a:t>Titre de la présentation</a:t>
            </a:r>
            <a:endParaRPr lang="fr-FR" noProof="0" dirty="0"/>
          </a:p>
        </p:txBody>
      </p:sp>
      <p:sp>
        <p:nvSpPr>
          <p:cNvPr id="3" name="Espace réservé du numéro de diapositive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rtlCol="0">
            <a:noAutofit/>
          </a:bodyPr>
          <a:lstStyle>
            <a:defPPr>
              <a:defRPr lang="fr-FR"/>
            </a:defPPr>
          </a:lstStyle>
          <a:p>
            <a:pPr rtl="0"/>
            <a:fld id="{47FEACEE-25B4-4A2D-B147-27296E36371D}" type="slidenum">
              <a:rPr lang="fr-FR" altLang="zh-CN" noProof="0" smtClean="0"/>
              <a:pPr rtl="0"/>
              <a:t>‹#›</a:t>
            </a:fld>
            <a:endParaRPr lang="fr-FR"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membres d’équipe">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rtlCol="0" anchor="t">
            <a:noAutofit/>
          </a:bodyPr>
          <a:lstStyle>
            <a:defPPr>
              <a:defRPr lang="fr-FR"/>
            </a:defPPr>
          </a:lstStyle>
          <a:p>
            <a:pPr rtl="0"/>
            <a:r>
              <a:rPr lang="en-US"/>
              <a:t>Click to edit Master title style</a:t>
            </a:r>
            <a:endParaRPr lang="fr-FR" dirty="0"/>
          </a:p>
        </p:txBody>
      </p:sp>
      <p:sp>
        <p:nvSpPr>
          <p:cNvPr id="38" name="Espace réservé du contenu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rtlCol="0" anchor="ctr">
            <a:noAutofit/>
          </a:bodyPr>
          <a:lstStyle>
            <a:lvl1pPr marL="0" indent="0" algn="ctr">
              <a:buNone/>
              <a:defRPr lang="fr-FR" sz="1000">
                <a:solidFill>
                  <a:schemeClr val="bg1"/>
                </a:solidFill>
              </a:defRPr>
            </a:lvl1pPr>
          </a:lstStyle>
          <a:p>
            <a:pPr rtl="0"/>
            <a:r>
              <a:rPr lang="en-US"/>
              <a:t>Click icon to add picture</a:t>
            </a:r>
            <a:endParaRPr lang="fr-FR" altLang="en-US"/>
          </a:p>
        </p:txBody>
      </p:sp>
      <p:sp>
        <p:nvSpPr>
          <p:cNvPr id="39" name="Espace réservé du contenu 47" descr="Cliquez sur l’icône pour ajouter une imag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rtlCol="0" anchor="b">
            <a:noAutofit/>
          </a:bodyPr>
          <a:lstStyle>
            <a:lvl1pPr marL="0" indent="0" algn="l">
              <a:lnSpc>
                <a:spcPct val="100000"/>
              </a:lnSpc>
              <a:buNone/>
              <a:defRPr lang="fr-FR" sz="1800" b="1" i="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40" name="Espace réservé du contenu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rtlCol="0">
            <a:noAutofit/>
          </a:bodyPr>
          <a:lstStyle>
            <a:lvl1pPr marL="0" indent="0" algn="l">
              <a:lnSpc>
                <a:spcPct val="90000"/>
              </a:lnSpc>
              <a:spcBef>
                <a:spcPts val="0"/>
              </a:spcBef>
              <a:buNone/>
              <a:defRPr lang="fr-FR" sz="1400" b="0" i="0">
                <a:solidFill>
                  <a:schemeClr val="bg1"/>
                </a:solidFill>
                <a:latin typeface="+mn-lt"/>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les styles du texte </a:t>
            </a:r>
          </a:p>
        </p:txBody>
      </p:sp>
      <p:sp>
        <p:nvSpPr>
          <p:cNvPr id="56" name="Espace réservé du contenu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rtlCol="0" anchor="ctr">
            <a:noAutofit/>
          </a:bodyPr>
          <a:lstStyle>
            <a:lvl1pPr marL="0" indent="0" algn="ctr">
              <a:buNone/>
              <a:defRPr lang="fr-FR" sz="1000">
                <a:solidFill>
                  <a:schemeClr val="bg1"/>
                </a:solidFill>
              </a:defRPr>
            </a:lvl1pPr>
          </a:lstStyle>
          <a:p>
            <a:pPr rtl="0"/>
            <a:r>
              <a:rPr lang="en-US"/>
              <a:t>Click icon to add picture</a:t>
            </a:r>
            <a:endParaRPr lang="fr-FR" altLang="en-US"/>
          </a:p>
        </p:txBody>
      </p:sp>
      <p:sp>
        <p:nvSpPr>
          <p:cNvPr id="41" name="Espace réservé du contenu 47" descr="Cliquez sur l’icône pour ajouter une imag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rtlCol="0" anchor="b">
            <a:noAutofit/>
          </a:bodyPr>
          <a:lstStyle>
            <a:lvl1pPr marL="0" indent="0" algn="l">
              <a:lnSpc>
                <a:spcPct val="100000"/>
              </a:lnSpc>
              <a:buNone/>
              <a:defRPr lang="fr-FR" sz="1800" b="1" i="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42" name="Espace réservé du contenu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rtlCol="0">
            <a:noAutofit/>
          </a:bodyPr>
          <a:lstStyle>
            <a:lvl1pPr marL="0" indent="0" algn="l">
              <a:lnSpc>
                <a:spcPct val="100000"/>
              </a:lnSpc>
              <a:buNone/>
              <a:defRPr lang="fr-FR" altLang="zh-CN" sz="1400" b="0" i="0" kern="1200" dirty="0">
                <a:solidFill>
                  <a:schemeClr val="bg1"/>
                </a:solidFill>
                <a:latin typeface="+mn-lt"/>
                <a:ea typeface="+mn-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l" defTabSz="914400" rtl="0" eaLnBrk="1" latinLnBrk="0" hangingPunct="1">
              <a:lnSpc>
                <a:spcPct val="90000"/>
              </a:lnSpc>
              <a:spcBef>
                <a:spcPts val="0"/>
              </a:spcBef>
              <a:buFont typeface="Arial" panose="020B0604020202020204" pitchFamily="34" charset="0"/>
              <a:buNone/>
            </a:pPr>
            <a:r>
              <a:rPr lang="fr-FR"/>
              <a:t>Modifiez les styles du texte </a:t>
            </a:r>
          </a:p>
        </p:txBody>
      </p:sp>
      <p:sp>
        <p:nvSpPr>
          <p:cNvPr id="48" name="Espace réservé du contenu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rtlCol="0" anchor="ctr">
            <a:noAutofit/>
          </a:bodyPr>
          <a:lstStyle>
            <a:lvl1pPr marL="0" indent="0" algn="ctr">
              <a:buNone/>
              <a:defRPr lang="fr-FR" sz="1000">
                <a:solidFill>
                  <a:schemeClr val="bg1"/>
                </a:solidFill>
              </a:defRPr>
            </a:lvl1pPr>
          </a:lstStyle>
          <a:p>
            <a:pPr rtl="0"/>
            <a:r>
              <a:rPr lang="en-US"/>
              <a:t>Click icon to add picture</a:t>
            </a:r>
            <a:endParaRPr lang="fr-FR" altLang="en-US"/>
          </a:p>
        </p:txBody>
      </p:sp>
      <p:sp>
        <p:nvSpPr>
          <p:cNvPr id="43" name="Espace réservé du contenu 47" descr="Cliquez sur l’icône pour ajouter une imag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rtlCol="0" anchor="b">
            <a:noAutofit/>
          </a:bodyPr>
          <a:lstStyle>
            <a:lvl1pPr marL="0" indent="0" algn="l">
              <a:lnSpc>
                <a:spcPct val="100000"/>
              </a:lnSpc>
              <a:buNone/>
              <a:defRPr lang="fr-FR" sz="1800" b="1" i="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44" name="Espace réservé du contenu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rtlCol="0">
            <a:noAutofit/>
          </a:bodyPr>
          <a:lstStyle>
            <a:lvl1pPr marL="0" indent="0" algn="l">
              <a:lnSpc>
                <a:spcPct val="100000"/>
              </a:lnSpc>
              <a:spcBef>
                <a:spcPts val="0"/>
              </a:spcBef>
              <a:buNone/>
              <a:defRPr lang="fr-FR" altLang="zh-CN" sz="1400" b="0" i="0" kern="1200" dirty="0">
                <a:solidFill>
                  <a:schemeClr val="bg1"/>
                </a:solidFill>
                <a:latin typeface="+mn-lt"/>
                <a:ea typeface="+mn-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l" defTabSz="914400" rtl="0" eaLnBrk="1" latinLnBrk="0" hangingPunct="1">
              <a:lnSpc>
                <a:spcPct val="90000"/>
              </a:lnSpc>
              <a:spcBef>
                <a:spcPts val="0"/>
              </a:spcBef>
              <a:buFont typeface="Arial" panose="020B0604020202020204" pitchFamily="34" charset="0"/>
              <a:buNone/>
            </a:pPr>
            <a:r>
              <a:rPr lang="fr-FR"/>
              <a:t>Modifiez les styles du texte </a:t>
            </a:r>
          </a:p>
        </p:txBody>
      </p:sp>
      <p:sp>
        <p:nvSpPr>
          <p:cNvPr id="61" name="Espace réservé du contenu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rtlCol="0" anchor="ctr">
            <a:noAutofit/>
          </a:bodyPr>
          <a:lstStyle>
            <a:lvl1pPr marL="0" indent="0" algn="ctr">
              <a:buNone/>
              <a:defRPr lang="fr-FR" sz="1000">
                <a:solidFill>
                  <a:schemeClr val="bg1"/>
                </a:solidFill>
              </a:defRPr>
            </a:lvl1pPr>
          </a:lstStyle>
          <a:p>
            <a:pPr rtl="0"/>
            <a:r>
              <a:rPr lang="en-US"/>
              <a:t>Click icon to add picture</a:t>
            </a:r>
            <a:endParaRPr lang="fr-FR" altLang="en-US" dirty="0"/>
          </a:p>
        </p:txBody>
      </p:sp>
      <p:sp>
        <p:nvSpPr>
          <p:cNvPr id="45" name="Espace réservé du contenu 47" descr="Cliquez sur l’icône pour ajouter une imag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rtlCol="0" anchor="b">
            <a:noAutofit/>
          </a:bodyPr>
          <a:lstStyle>
            <a:lvl1pPr marL="0" indent="0" algn="l">
              <a:lnSpc>
                <a:spcPct val="100000"/>
              </a:lnSpc>
              <a:buNone/>
              <a:defRPr lang="fr-FR" sz="1800" b="1" i="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46" name="Espace réservé du contenu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rtlCol="0">
            <a:noAutofit/>
          </a:bodyPr>
          <a:lstStyle>
            <a:lvl1pPr marL="0" indent="0" algn="l">
              <a:lnSpc>
                <a:spcPct val="100000"/>
              </a:lnSpc>
              <a:buNone/>
              <a:defRPr lang="fr-FR" altLang="zh-CN" sz="1400" b="0" i="0" kern="1200" dirty="0">
                <a:solidFill>
                  <a:schemeClr val="bg1"/>
                </a:solidFill>
                <a:latin typeface="+mn-lt"/>
                <a:ea typeface="+mn-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l" defTabSz="914400" rtl="0" eaLnBrk="1" latinLnBrk="0" hangingPunct="1">
              <a:lnSpc>
                <a:spcPct val="90000"/>
              </a:lnSpc>
              <a:spcBef>
                <a:spcPts val="0"/>
              </a:spcBef>
              <a:buFont typeface="Arial" panose="020B0604020202020204" pitchFamily="34" charset="0"/>
              <a:buNone/>
            </a:pPr>
            <a:r>
              <a:rPr lang="fr-FR"/>
              <a:t>Modifiez les styles du texte </a:t>
            </a:r>
          </a:p>
        </p:txBody>
      </p:sp>
      <p:sp>
        <p:nvSpPr>
          <p:cNvPr id="49" name="Espace réservé du contenu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rtlCol="0" anchor="ctr">
            <a:noAutofit/>
          </a:bodyPr>
          <a:lstStyle>
            <a:lvl1pPr marL="0" indent="0" algn="ctr">
              <a:buNone/>
              <a:defRPr lang="fr-FR" sz="1000">
                <a:solidFill>
                  <a:schemeClr val="bg1"/>
                </a:solidFill>
              </a:defRPr>
            </a:lvl1pPr>
          </a:lstStyle>
          <a:p>
            <a:pPr rtl="0"/>
            <a:r>
              <a:rPr lang="en-US"/>
              <a:t>Click icon to add picture</a:t>
            </a:r>
            <a:endParaRPr lang="fr-FR" altLang="en-US"/>
          </a:p>
        </p:txBody>
      </p:sp>
      <p:sp>
        <p:nvSpPr>
          <p:cNvPr id="47" name="Espace réservé du contenu 47" descr="Cliquez sur l’icône pour ajouter une imag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rtlCol="0" anchor="b">
            <a:noAutofit/>
          </a:bodyPr>
          <a:lstStyle>
            <a:lvl1pPr marL="0" indent="0" algn="l">
              <a:lnSpc>
                <a:spcPct val="100000"/>
              </a:lnSpc>
              <a:buNone/>
              <a:defRPr lang="fr-FR" sz="1800" b="1" i="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50" name="Espace réservé du contenu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rtlCol="0">
            <a:noAutofit/>
          </a:bodyPr>
          <a:lstStyle>
            <a:lvl1pPr marL="0" indent="0" algn="l">
              <a:lnSpc>
                <a:spcPct val="100000"/>
              </a:lnSpc>
              <a:buNone/>
              <a:defRPr lang="fr-FR" altLang="zh-CN" sz="1400" b="0" i="0" kern="1200" dirty="0">
                <a:solidFill>
                  <a:schemeClr val="bg1"/>
                </a:solidFill>
                <a:latin typeface="+mn-lt"/>
                <a:ea typeface="+mn-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l" defTabSz="914400" rtl="0" eaLnBrk="1" latinLnBrk="0" hangingPunct="1">
              <a:lnSpc>
                <a:spcPct val="90000"/>
              </a:lnSpc>
              <a:spcBef>
                <a:spcPts val="0"/>
              </a:spcBef>
              <a:buFont typeface="Arial" panose="020B0604020202020204" pitchFamily="34" charset="0"/>
              <a:buNone/>
            </a:pPr>
            <a:r>
              <a:rPr lang="fr-FR"/>
              <a:t>Modifiez les styles du texte </a:t>
            </a:r>
          </a:p>
        </p:txBody>
      </p:sp>
      <p:sp>
        <p:nvSpPr>
          <p:cNvPr id="62" name="Espace réservé du contenu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rtlCol="0" anchor="ctr">
            <a:noAutofit/>
          </a:bodyPr>
          <a:lstStyle>
            <a:lvl1pPr marL="0" indent="0" algn="ctr">
              <a:buNone/>
              <a:defRPr lang="fr-FR" sz="1000">
                <a:solidFill>
                  <a:schemeClr val="bg1"/>
                </a:solidFill>
              </a:defRPr>
            </a:lvl1pPr>
          </a:lstStyle>
          <a:p>
            <a:pPr rtl="0"/>
            <a:r>
              <a:rPr lang="en-US"/>
              <a:t>Click icon to add picture</a:t>
            </a:r>
            <a:endParaRPr lang="fr-FR" altLang="en-US"/>
          </a:p>
        </p:txBody>
      </p:sp>
      <p:sp>
        <p:nvSpPr>
          <p:cNvPr id="51" name="Espace réservé du contenu 47" descr="Cliquez sur l’icône pour ajouter une imag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rtlCol="0" anchor="b">
            <a:noAutofit/>
          </a:bodyPr>
          <a:lstStyle>
            <a:lvl1pPr marL="0" indent="0" algn="l">
              <a:lnSpc>
                <a:spcPct val="100000"/>
              </a:lnSpc>
              <a:buNone/>
              <a:defRPr lang="fr-FR" sz="1800" b="1" i="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52" name="Espace réservé du contenu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rtlCol="0">
            <a:noAutofit/>
          </a:bodyPr>
          <a:lstStyle>
            <a:lvl1pPr marL="0" indent="0" algn="l">
              <a:lnSpc>
                <a:spcPct val="100000"/>
              </a:lnSpc>
              <a:buNone/>
              <a:defRPr lang="fr-FR" altLang="zh-CN" sz="1400" b="0" i="0" kern="1200" dirty="0">
                <a:solidFill>
                  <a:schemeClr val="bg1"/>
                </a:solidFill>
                <a:latin typeface="+mn-lt"/>
                <a:ea typeface="+mn-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l" defTabSz="914400" rtl="0" eaLnBrk="1" latinLnBrk="0" hangingPunct="1">
              <a:lnSpc>
                <a:spcPct val="90000"/>
              </a:lnSpc>
              <a:spcBef>
                <a:spcPts val="0"/>
              </a:spcBef>
              <a:buFont typeface="Arial" panose="020B0604020202020204" pitchFamily="34" charset="0"/>
              <a:buNone/>
            </a:pPr>
            <a:r>
              <a:rPr lang="fr-FR"/>
              <a:t>Modifiez les styles du texte </a:t>
            </a:r>
          </a:p>
        </p:txBody>
      </p:sp>
      <p:sp>
        <p:nvSpPr>
          <p:cNvPr id="55" name="Espace réservé du contenu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rtlCol="0" anchor="ctr">
            <a:noAutofit/>
          </a:bodyPr>
          <a:lstStyle>
            <a:lvl1pPr marL="0" indent="0" algn="ctr">
              <a:buNone/>
              <a:defRPr lang="fr-FR" sz="1000">
                <a:solidFill>
                  <a:schemeClr val="bg1"/>
                </a:solidFill>
              </a:defRPr>
            </a:lvl1pPr>
          </a:lstStyle>
          <a:p>
            <a:pPr rtl="0"/>
            <a:r>
              <a:rPr lang="en-US"/>
              <a:t>Click icon to add picture</a:t>
            </a:r>
            <a:endParaRPr lang="fr-FR" altLang="en-US"/>
          </a:p>
        </p:txBody>
      </p:sp>
      <p:sp>
        <p:nvSpPr>
          <p:cNvPr id="53" name="Espace réservé du contenu 47" descr="Cliquez sur l’icône pour ajouter une imag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rtlCol="0" anchor="b">
            <a:noAutofit/>
          </a:bodyPr>
          <a:lstStyle>
            <a:lvl1pPr marL="0" indent="0" algn="l">
              <a:lnSpc>
                <a:spcPct val="100000"/>
              </a:lnSpc>
              <a:buNone/>
              <a:defRPr lang="fr-FR" sz="1800" b="1" i="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58" name="Espace réservé du contenu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rtlCol="0">
            <a:noAutofit/>
          </a:bodyPr>
          <a:lstStyle>
            <a:lvl1pPr marL="0" indent="0" algn="l">
              <a:lnSpc>
                <a:spcPct val="100000"/>
              </a:lnSpc>
              <a:buNone/>
              <a:defRPr lang="fr-FR" altLang="zh-CN" sz="1400" b="0" i="0" kern="1200" dirty="0">
                <a:solidFill>
                  <a:schemeClr val="bg1"/>
                </a:solidFill>
                <a:latin typeface="+mn-lt"/>
                <a:ea typeface="+mn-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l" defTabSz="914400" rtl="0" eaLnBrk="1" latinLnBrk="0" hangingPunct="1">
              <a:lnSpc>
                <a:spcPct val="90000"/>
              </a:lnSpc>
              <a:spcBef>
                <a:spcPts val="0"/>
              </a:spcBef>
              <a:buFont typeface="Arial" panose="020B0604020202020204" pitchFamily="34" charset="0"/>
              <a:buNone/>
            </a:pPr>
            <a:r>
              <a:rPr lang="fr-FR"/>
              <a:t>Modifiez les styles du texte </a:t>
            </a:r>
          </a:p>
        </p:txBody>
      </p:sp>
      <p:sp>
        <p:nvSpPr>
          <p:cNvPr id="63" name="Espace réservé du contenu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rtlCol="0" anchor="ctr">
            <a:noAutofit/>
          </a:bodyPr>
          <a:lstStyle>
            <a:lvl1pPr marL="0" indent="0" algn="ctr">
              <a:buNone/>
              <a:defRPr lang="fr-FR" sz="1000">
                <a:solidFill>
                  <a:schemeClr val="bg1"/>
                </a:solidFill>
              </a:defRPr>
            </a:lvl1pPr>
          </a:lstStyle>
          <a:p>
            <a:pPr rtl="0"/>
            <a:r>
              <a:rPr lang="en-US"/>
              <a:t>Click icon to add picture</a:t>
            </a:r>
            <a:endParaRPr lang="fr-FR" altLang="en-US"/>
          </a:p>
        </p:txBody>
      </p:sp>
      <p:sp>
        <p:nvSpPr>
          <p:cNvPr id="59" name="Espace réservé du contenu 47" descr="Cliquez sur l’icône pour ajouter une imag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rtlCol="0" anchor="b">
            <a:noAutofit/>
          </a:bodyPr>
          <a:lstStyle>
            <a:lvl1pPr marL="0" indent="0" algn="l">
              <a:lnSpc>
                <a:spcPct val="100000"/>
              </a:lnSpc>
              <a:buNone/>
              <a:defRPr lang="fr-FR" sz="1800" b="1" i="0">
                <a:solidFill>
                  <a:schemeClr val="bg1"/>
                </a:solidFill>
                <a:latin typeface="+mn-lt"/>
                <a:ea typeface="+mj-ea"/>
                <a:cs typeface="Posterama" panose="020B0504020200020000" pitchFamily="34" charset="0"/>
              </a:defRPr>
            </a:lvl1pPr>
            <a:lvl2pPr>
              <a:defRPr lang="fr-FR" sz="1000"/>
            </a:lvl2pPr>
            <a:lvl3pPr>
              <a:defRPr lang="fr-FR" sz="900"/>
            </a:lvl3pPr>
            <a:lvl4pPr>
              <a:defRPr lang="fr-FR" sz="800"/>
            </a:lvl4pPr>
            <a:lvl5pPr>
              <a:defRPr lang="fr-FR" sz="800"/>
            </a:lvl5pPr>
          </a:lstStyle>
          <a:p>
            <a:pPr lvl="0" rtl="0"/>
            <a:r>
              <a:rPr lang="fr-FR"/>
              <a:t>Modifiez le style du titre </a:t>
            </a:r>
          </a:p>
        </p:txBody>
      </p:sp>
      <p:sp>
        <p:nvSpPr>
          <p:cNvPr id="60" name="Espace réservé du contenu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rtlCol="0">
            <a:noAutofit/>
          </a:bodyPr>
          <a:lstStyle>
            <a:lvl1pPr marL="0" indent="0" algn="l">
              <a:lnSpc>
                <a:spcPct val="100000"/>
              </a:lnSpc>
              <a:buNone/>
              <a:defRPr lang="fr-FR" altLang="zh-CN" sz="1400" b="0" i="0" kern="1200" dirty="0">
                <a:solidFill>
                  <a:schemeClr val="bg1"/>
                </a:solidFill>
                <a:latin typeface="+mn-lt"/>
                <a:ea typeface="+mn-ea"/>
                <a:cs typeface="Posterama" panose="020B0504020200020000" pitchFamily="34" charset="0"/>
              </a:defRPr>
            </a:lvl1pPr>
            <a:lvl2pPr>
              <a:defRPr lang="fr-FR" sz="1000"/>
            </a:lvl2pPr>
            <a:lvl3pPr>
              <a:defRPr lang="fr-FR" sz="900"/>
            </a:lvl3pPr>
            <a:lvl4pPr>
              <a:defRPr lang="fr-FR" sz="800"/>
            </a:lvl4pPr>
            <a:lvl5pPr>
              <a:defRPr lang="fr-FR" sz="800"/>
            </a:lvl5pPr>
          </a:lstStyle>
          <a:p>
            <a:pPr marL="0" lvl="0" indent="0" algn="l" defTabSz="914400" rtl="0" eaLnBrk="1" latinLnBrk="0" hangingPunct="1">
              <a:lnSpc>
                <a:spcPct val="90000"/>
              </a:lnSpc>
              <a:spcBef>
                <a:spcPts val="0"/>
              </a:spcBef>
              <a:buFont typeface="Arial" panose="020B0604020202020204" pitchFamily="34" charset="0"/>
              <a:buNone/>
            </a:pPr>
            <a:r>
              <a:rPr lang="fr-FR"/>
              <a:t>Modifiez les styles du texte </a:t>
            </a:r>
          </a:p>
        </p:txBody>
      </p:sp>
      <p:sp>
        <p:nvSpPr>
          <p:cNvPr id="5" name="Espace réservé du pied de page 4">
            <a:extLst>
              <a:ext uri="{FF2B5EF4-FFF2-40B4-BE49-F238E27FC236}">
                <a16:creationId xmlns:a16="http://schemas.microsoft.com/office/drawing/2014/main" id="{B2964988-2386-5A15-B085-00BD5D58E53C}"/>
              </a:ext>
            </a:extLst>
          </p:cNvPr>
          <p:cNvSpPr>
            <a:spLocks noGrp="1"/>
          </p:cNvSpPr>
          <p:nvPr>
            <p:ph type="ftr" sz="quarter" idx="76"/>
          </p:nvPr>
        </p:nvSpPr>
        <p:spPr/>
        <p:txBody>
          <a:bodyPr rtlCol="0">
            <a:noAutofit/>
          </a:bodyPr>
          <a:lstStyle>
            <a:defPPr>
              <a:defRPr lang="fr-FR"/>
            </a:defPPr>
          </a:lstStyle>
          <a:p>
            <a:pPr rtl="0"/>
            <a:r>
              <a:rPr lang="fr-FR" noProof="0"/>
              <a:t>Titre de la présentation</a:t>
            </a:r>
            <a:endParaRPr lang="fr-FR" noProof="0" dirty="0"/>
          </a:p>
        </p:txBody>
      </p:sp>
      <p:sp>
        <p:nvSpPr>
          <p:cNvPr id="6" name="Espace réservé du numéro de diapositive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rtlCol="0">
            <a:noAutofit/>
          </a:bodyPr>
          <a:lstStyle>
            <a:lvl1pPr>
              <a:defRPr lang="fr-FR" b="0"/>
            </a:lvl1pPr>
          </a:lstStyle>
          <a:p>
            <a:pPr rtl="0"/>
            <a:fld id="{47FEACEE-25B4-4A2D-B147-27296E36371D}" type="slidenum">
              <a:rPr lang="fr-FR" altLang="zh-CN" smtClean="0"/>
              <a:pPr rtl="0"/>
              <a:t>‹#›</a:t>
            </a:fld>
            <a:endParaRPr lang="fr-FR"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Espace réservé du contenu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lang="fr-FR" sz="1200">
                <a:solidFill>
                  <a:schemeClr val="bg1"/>
                </a:solidFill>
                <a:latin typeface="+mn-lt"/>
              </a:defRPr>
            </a:lvl1pPr>
          </a:lstStyle>
          <a:p>
            <a:pPr rtl="0"/>
            <a:fld id="{47FEACEE-25B4-4A2D-B147-27296E36371D}" type="slidenum">
              <a:rPr lang="fr-FR" altLang="zh-CN" noProof="0" smtClean="0"/>
              <a:pPr rtl="0"/>
              <a:t>‹#›</a:t>
            </a:fld>
            <a:endParaRPr lang="fr-FR" altLang="zh-CN" noProof="0" dirty="0"/>
          </a:p>
        </p:txBody>
      </p:sp>
      <p:sp>
        <p:nvSpPr>
          <p:cNvPr id="6" name="Espace réservé du texte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fr-FR"/>
            </a:def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itre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fr-FR"/>
            </a:defPPr>
          </a:lstStyle>
          <a:p>
            <a:pPr rtl="0"/>
            <a:r>
              <a:rPr lang="fr-FR" noProof="0" dirty="0"/>
              <a:t>Modifiez le style du titre</a:t>
            </a:r>
          </a:p>
        </p:txBody>
      </p:sp>
      <p:sp>
        <p:nvSpPr>
          <p:cNvPr id="8" name="Espace réservé du pied de page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lang="fr-FR" sz="1200">
                <a:solidFill>
                  <a:schemeClr val="bg1"/>
                </a:solidFill>
                <a:latin typeface="+mn-lt"/>
              </a:defRPr>
            </a:lvl1pPr>
          </a:lstStyle>
          <a:p>
            <a:pPr rtl="0"/>
            <a:r>
              <a:rPr lang="fr-FR" noProof="0"/>
              <a:t>Titre de la présentation</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lang="fr-FR" sz="4400" b="1" kern="1200">
          <a:solidFill>
            <a:schemeClr val="bg1"/>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fr-F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vecteezy.com/free-photos/quit-work" TargetMode="External"/><Relationship Id="rId7" Type="http://schemas.openxmlformats.org/officeDocument/2006/relationships/hyperlink" Target="https://d3srxiunz7lgh6.cloudfront.net/nhrdh8t9d2rox4ezsizzhyvm1y5l" TargetMode="External"/><Relationship Id="rId2" Type="http://schemas.openxmlformats.org/officeDocument/2006/relationships/hyperlink" Target="https://www.mockaroo.com/" TargetMode="External"/><Relationship Id="rId1" Type="http://schemas.openxmlformats.org/officeDocument/2006/relationships/slideLayout" Target="../slideLayouts/slideLayout3.xml"/><Relationship Id="rId6" Type="http://schemas.openxmlformats.org/officeDocument/2006/relationships/hyperlink" Target="https://cdn.computerhoy.com/sites/navi.axelspringer.es/public/media/image/2023/04/raspberry-lanza-editor-codigo-aprender-python-lenguaje-ia-3008158.jpg" TargetMode="External"/><Relationship Id="rId5" Type="http://schemas.openxmlformats.org/officeDocument/2006/relationships/hyperlink" Target="https://chat.deepseek.com/a/chat/s/6a9ded6d-ec93-4e35-9370-b68e36cd8a9f" TargetMode="External"/><Relationship Id="rId4" Type="http://schemas.openxmlformats.org/officeDocument/2006/relationships/hyperlink" Target="https://www.aihr.com/blog/employee-turnover-data-analysis/#:~:text=There%20are%20several%20reason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vecteezy.com/free-photos/quit-wor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3A3B864-5E85-99D2-93E5-5CA1F4F35DC7}"/>
              </a:ext>
            </a:extLst>
          </p:cNvPr>
          <p:cNvSpPr>
            <a:spLocks noGrp="1"/>
          </p:cNvSpPr>
          <p:nvPr>
            <p:ph type="title"/>
          </p:nvPr>
        </p:nvSpPr>
        <p:spPr>
          <a:xfrm>
            <a:off x="1443897" y="1031198"/>
            <a:ext cx="4330109" cy="2883277"/>
          </a:xfrm>
        </p:spPr>
        <p:txBody>
          <a:bodyPr rtlCol="0"/>
          <a:lstStyle>
            <a:defPPr>
              <a:defRPr lang="fr-FR"/>
            </a:defPPr>
          </a:lstStyle>
          <a:p>
            <a:pPr rtl="0"/>
            <a:r>
              <a:rPr lang="fr-FR" dirty="0"/>
              <a:t>EMPLOYEE</a:t>
            </a:r>
            <a:br>
              <a:rPr lang="fr-FR" dirty="0"/>
            </a:br>
            <a:r>
              <a:rPr lang="fr-FR" dirty="0"/>
              <a:t>TURNOVER</a:t>
            </a:r>
            <a:br>
              <a:rPr lang="fr-FR" dirty="0"/>
            </a:br>
            <a:r>
              <a:rPr lang="fr-FR" dirty="0"/>
              <a:t>ANALYSIS</a:t>
            </a:r>
          </a:p>
        </p:txBody>
      </p:sp>
      <p:sp>
        <p:nvSpPr>
          <p:cNvPr id="9" name="Espace réservé du texte 8">
            <a:extLst>
              <a:ext uri="{FF2B5EF4-FFF2-40B4-BE49-F238E27FC236}">
                <a16:creationId xmlns:a16="http://schemas.microsoft.com/office/drawing/2014/main" id="{485E0237-B9A1-0B58-E0AA-05EF84817EB4}"/>
              </a:ext>
            </a:extLst>
          </p:cNvPr>
          <p:cNvSpPr>
            <a:spLocks noGrp="1"/>
          </p:cNvSpPr>
          <p:nvPr>
            <p:ph type="body" sz="quarter" idx="28"/>
          </p:nvPr>
        </p:nvSpPr>
        <p:spPr/>
        <p:txBody>
          <a:bodyPr rtlCol="0"/>
          <a:lstStyle>
            <a:defPPr>
              <a:defRPr lang="fr-FR"/>
            </a:defPPr>
          </a:lstStyle>
          <a:p>
            <a:pPr rtl="0"/>
            <a:r>
              <a:rPr lang="fr-FR" dirty="0"/>
              <a:t>Idris Mahamat</a:t>
            </a:r>
          </a:p>
        </p:txBody>
      </p:sp>
      <p:pic>
        <p:nvPicPr>
          <p:cNvPr id="30" name="Espace réservé d’image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l="3209" r="3209"/>
          <a:stretch/>
        </p:blipFill>
        <p:spPr>
          <a:xfrm>
            <a:off x="6742557" y="821836"/>
            <a:ext cx="4405503" cy="5066346"/>
          </a:xfrm>
        </p:spPr>
      </p:pic>
      <p:pic>
        <p:nvPicPr>
          <p:cNvPr id="12" name="Form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Form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bg1"/>
            </a:solidFill>
          </a:ln>
        </p:spPr>
      </p:pic>
      <p:sp>
        <p:nvSpPr>
          <p:cNvPr id="2" name="Titre 6">
            <a:extLst>
              <a:ext uri="{FF2B5EF4-FFF2-40B4-BE49-F238E27FC236}">
                <a16:creationId xmlns:a16="http://schemas.microsoft.com/office/drawing/2014/main" id="{0B4753EE-CAC5-349F-6447-D2C1689FBB13}"/>
              </a:ext>
            </a:extLst>
          </p:cNvPr>
          <p:cNvSpPr txBox="1">
            <a:spLocks/>
          </p:cNvSpPr>
          <p:nvPr/>
        </p:nvSpPr>
        <p:spPr>
          <a:xfrm>
            <a:off x="1484764" y="5447589"/>
            <a:ext cx="5227648" cy="641462"/>
          </a:xfrm>
          <a:prstGeom prst="rect">
            <a:avLst/>
          </a:prstGeom>
        </p:spPr>
        <p:txBody>
          <a:bodyPr vert="horz" lIns="91440" tIns="45720" rIns="91440" bIns="45720" rtlCol="0" anchor="ctr">
            <a:noAutofit/>
          </a:bodyPr>
          <a:lstStyle>
            <a:defPPr>
              <a:defRPr lang="fr-FR"/>
            </a:defPPr>
            <a:lvl1pPr algn="l" defTabSz="914400" rtl="0" eaLnBrk="1" latinLnBrk="0" hangingPunct="1">
              <a:lnSpc>
                <a:spcPct val="90000"/>
              </a:lnSpc>
              <a:spcBef>
                <a:spcPct val="0"/>
              </a:spcBef>
              <a:buNone/>
              <a:defRPr lang="fr-FR" sz="4400" b="1" kern="1200">
                <a:solidFill>
                  <a:schemeClr val="bg1"/>
                </a:solidFill>
                <a:latin typeface="Arial Black" panose="020B0A04020102020204" pitchFamily="34" charset="0"/>
                <a:ea typeface="+mj-ea"/>
                <a:cs typeface="+mj-cs"/>
              </a:defRPr>
            </a:lvl1pPr>
          </a:lstStyle>
          <a:p>
            <a:r>
              <a:rPr lang="en-US" sz="2000" dirty="0"/>
              <a:t>2025MIS637-WZ</a:t>
            </a:r>
            <a:endParaRPr lang="fr-FR" sz="2000" dirty="0"/>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87779-E5ED-93C3-A54F-4391B5F79058}"/>
            </a:ext>
          </a:extLst>
        </p:cNvPr>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F62AD2E-9DBE-AC7F-05D0-63071BF5CB37}"/>
              </a:ext>
            </a:extLst>
          </p:cNvPr>
          <p:cNvSpPr>
            <a:spLocks noGrp="1"/>
          </p:cNvSpPr>
          <p:nvPr>
            <p:ph type="ftr" sz="quarter" idx="28"/>
          </p:nvPr>
        </p:nvSpPr>
        <p:spPr>
          <a:xfrm>
            <a:off x="484632" y="6217920"/>
            <a:ext cx="4114800" cy="365125"/>
          </a:xfrm>
        </p:spPr>
        <p:txBody>
          <a:bodyPr rtlCol="0"/>
          <a:lstStyle>
            <a:defPPr>
              <a:defRPr lang="fr-FR"/>
            </a:defPPr>
          </a:lstStyle>
          <a:p>
            <a:pPr rtl="0"/>
            <a:r>
              <a:rPr lang="fr-FR" noProof="0"/>
              <a:t>Employee turnover analysis</a:t>
            </a:r>
            <a:endParaRPr lang="fr-FR" noProof="0" dirty="0"/>
          </a:p>
        </p:txBody>
      </p:sp>
      <p:pic>
        <p:nvPicPr>
          <p:cNvPr id="3" name="Picture 2">
            <a:extLst>
              <a:ext uri="{FF2B5EF4-FFF2-40B4-BE49-F238E27FC236}">
                <a16:creationId xmlns:a16="http://schemas.microsoft.com/office/drawing/2014/main" id="{24829698-3A97-B541-A49C-6BFC7D5759D8}"/>
              </a:ext>
            </a:extLst>
          </p:cNvPr>
          <p:cNvPicPr>
            <a:picLocks noChangeAspect="1"/>
          </p:cNvPicPr>
          <p:nvPr/>
        </p:nvPicPr>
        <p:blipFill>
          <a:blip r:embed="rId3"/>
          <a:stretch>
            <a:fillRect/>
          </a:stretch>
        </p:blipFill>
        <p:spPr>
          <a:xfrm>
            <a:off x="1701089" y="102168"/>
            <a:ext cx="9301805" cy="6052822"/>
          </a:xfrm>
          <a:prstGeom prst="rect">
            <a:avLst/>
          </a:prstGeom>
        </p:spPr>
      </p:pic>
      <p:cxnSp>
        <p:nvCxnSpPr>
          <p:cNvPr id="5" name="Straight Arrow Connector 4">
            <a:extLst>
              <a:ext uri="{FF2B5EF4-FFF2-40B4-BE49-F238E27FC236}">
                <a16:creationId xmlns:a16="http://schemas.microsoft.com/office/drawing/2014/main" id="{BDB170D4-7FE2-0144-6A51-316175CF8E52}"/>
              </a:ext>
            </a:extLst>
          </p:cNvPr>
          <p:cNvCxnSpPr/>
          <p:nvPr/>
        </p:nvCxnSpPr>
        <p:spPr>
          <a:xfrm flipV="1">
            <a:off x="5536819" y="5511937"/>
            <a:ext cx="255419" cy="408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827D10B-158F-7E62-B5BF-27549747C7C2}"/>
              </a:ext>
            </a:extLst>
          </p:cNvPr>
          <p:cNvCxnSpPr/>
          <p:nvPr/>
        </p:nvCxnSpPr>
        <p:spPr>
          <a:xfrm flipV="1">
            <a:off x="2727211" y="5343361"/>
            <a:ext cx="255419" cy="40867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733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45A39-3B20-B81D-3249-BDE373107437}"/>
            </a:ext>
          </a:extLst>
        </p:cNvPr>
        <p:cNvGrpSpPr/>
        <p:nvPr/>
      </p:nvGrpSpPr>
      <p:grpSpPr>
        <a:xfrm>
          <a:off x="0" y="0"/>
          <a:ext cx="0" cy="0"/>
          <a:chOff x="0" y="0"/>
          <a:chExt cx="0" cy="0"/>
        </a:xfrm>
      </p:grpSpPr>
      <p:sp>
        <p:nvSpPr>
          <p:cNvPr id="10" name="Titre 9">
            <a:extLst>
              <a:ext uri="{FF2B5EF4-FFF2-40B4-BE49-F238E27FC236}">
                <a16:creationId xmlns:a16="http://schemas.microsoft.com/office/drawing/2014/main" id="{1AB398B3-3842-B0FE-27AF-E3E29803897C}"/>
              </a:ext>
            </a:extLst>
          </p:cNvPr>
          <p:cNvSpPr>
            <a:spLocks noGrp="1"/>
          </p:cNvSpPr>
          <p:nvPr>
            <p:ph type="title"/>
          </p:nvPr>
        </p:nvSpPr>
        <p:spPr>
          <a:xfrm>
            <a:off x="587829" y="88196"/>
            <a:ext cx="10515600" cy="1115434"/>
          </a:xfrm>
        </p:spPr>
        <p:txBody>
          <a:bodyPr rtlCol="0"/>
          <a:lstStyle>
            <a:defPPr>
              <a:defRPr lang="fr-FR"/>
            </a:defPPr>
          </a:lstStyle>
          <a:p>
            <a:pPr rtl="0"/>
            <a:r>
              <a:rPr lang="en-US" dirty="0"/>
              <a:t>Histogram</a:t>
            </a:r>
            <a:endParaRPr lang="fr-FR" dirty="0"/>
          </a:p>
        </p:txBody>
      </p:sp>
      <p:sp>
        <p:nvSpPr>
          <p:cNvPr id="4" name="Espace réservé du pied de page 3">
            <a:extLst>
              <a:ext uri="{FF2B5EF4-FFF2-40B4-BE49-F238E27FC236}">
                <a16:creationId xmlns:a16="http://schemas.microsoft.com/office/drawing/2014/main" id="{1CCBA81B-9315-D8A2-952F-BF9B199FD9CB}"/>
              </a:ext>
            </a:extLst>
          </p:cNvPr>
          <p:cNvSpPr>
            <a:spLocks noGrp="1"/>
          </p:cNvSpPr>
          <p:nvPr>
            <p:ph type="ftr" sz="quarter" idx="28"/>
          </p:nvPr>
        </p:nvSpPr>
        <p:spPr>
          <a:xfrm>
            <a:off x="484632" y="6217920"/>
            <a:ext cx="4114800" cy="365125"/>
          </a:xfrm>
        </p:spPr>
        <p:txBody>
          <a:bodyPr rtlCol="0"/>
          <a:lstStyle>
            <a:defPPr>
              <a:defRPr lang="fr-FR"/>
            </a:defPPr>
          </a:lstStyle>
          <a:p>
            <a:pPr rtl="0"/>
            <a:r>
              <a:rPr lang="fr-FR" noProof="0"/>
              <a:t>Employee turnover analysis</a:t>
            </a:r>
            <a:endParaRPr lang="fr-FR" noProof="0" dirty="0"/>
          </a:p>
        </p:txBody>
      </p:sp>
      <p:pic>
        <p:nvPicPr>
          <p:cNvPr id="3" name="Picture 2">
            <a:extLst>
              <a:ext uri="{FF2B5EF4-FFF2-40B4-BE49-F238E27FC236}">
                <a16:creationId xmlns:a16="http://schemas.microsoft.com/office/drawing/2014/main" id="{FAC420E8-C9FC-6C56-F5AE-DBBF77AB3E42}"/>
              </a:ext>
            </a:extLst>
          </p:cNvPr>
          <p:cNvPicPr>
            <a:picLocks noChangeAspect="1"/>
          </p:cNvPicPr>
          <p:nvPr/>
        </p:nvPicPr>
        <p:blipFill>
          <a:blip r:embed="rId3"/>
          <a:stretch>
            <a:fillRect/>
          </a:stretch>
        </p:blipFill>
        <p:spPr>
          <a:xfrm>
            <a:off x="2217037" y="1143614"/>
            <a:ext cx="8335308" cy="5134323"/>
          </a:xfrm>
          <a:prstGeom prst="rect">
            <a:avLst/>
          </a:prstGeom>
        </p:spPr>
      </p:pic>
    </p:spTree>
    <p:extLst>
      <p:ext uri="{BB962C8B-B14F-4D97-AF65-F5344CB8AC3E}">
        <p14:creationId xmlns:p14="http://schemas.microsoft.com/office/powerpoint/2010/main" val="1947317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8FC23-6B1A-0C5A-0C0D-0F432B4A0B67}"/>
            </a:ext>
          </a:extLst>
        </p:cNvPr>
        <p:cNvGrpSpPr/>
        <p:nvPr/>
      </p:nvGrpSpPr>
      <p:grpSpPr>
        <a:xfrm>
          <a:off x="0" y="0"/>
          <a:ext cx="0" cy="0"/>
          <a:chOff x="0" y="0"/>
          <a:chExt cx="0" cy="0"/>
        </a:xfrm>
      </p:grpSpPr>
      <p:sp>
        <p:nvSpPr>
          <p:cNvPr id="10" name="Titre 9">
            <a:extLst>
              <a:ext uri="{FF2B5EF4-FFF2-40B4-BE49-F238E27FC236}">
                <a16:creationId xmlns:a16="http://schemas.microsoft.com/office/drawing/2014/main" id="{4BE66A2F-B41C-66B6-746E-A2814D6792DA}"/>
              </a:ext>
            </a:extLst>
          </p:cNvPr>
          <p:cNvSpPr>
            <a:spLocks noGrp="1"/>
          </p:cNvSpPr>
          <p:nvPr>
            <p:ph type="title"/>
          </p:nvPr>
        </p:nvSpPr>
        <p:spPr>
          <a:xfrm>
            <a:off x="587829" y="88196"/>
            <a:ext cx="10515600" cy="1115434"/>
          </a:xfrm>
        </p:spPr>
        <p:txBody>
          <a:bodyPr rtlCol="0"/>
          <a:lstStyle>
            <a:defPPr>
              <a:defRPr lang="fr-FR"/>
            </a:defPPr>
          </a:lstStyle>
          <a:p>
            <a:pPr rtl="0"/>
            <a:r>
              <a:rPr lang="en-US" dirty="0"/>
              <a:t>Histogram</a:t>
            </a:r>
            <a:endParaRPr lang="fr-FR" dirty="0"/>
          </a:p>
        </p:txBody>
      </p:sp>
      <p:sp>
        <p:nvSpPr>
          <p:cNvPr id="4" name="Espace réservé du pied de page 3">
            <a:extLst>
              <a:ext uri="{FF2B5EF4-FFF2-40B4-BE49-F238E27FC236}">
                <a16:creationId xmlns:a16="http://schemas.microsoft.com/office/drawing/2014/main" id="{F66548A0-574F-6C44-7A73-ECDF459AD5DE}"/>
              </a:ext>
            </a:extLst>
          </p:cNvPr>
          <p:cNvSpPr>
            <a:spLocks noGrp="1"/>
          </p:cNvSpPr>
          <p:nvPr>
            <p:ph type="ftr" sz="quarter" idx="28"/>
          </p:nvPr>
        </p:nvSpPr>
        <p:spPr>
          <a:xfrm>
            <a:off x="484632" y="6217920"/>
            <a:ext cx="4114800" cy="365125"/>
          </a:xfrm>
        </p:spPr>
        <p:txBody>
          <a:bodyPr rtlCol="0"/>
          <a:lstStyle>
            <a:defPPr>
              <a:defRPr lang="fr-FR"/>
            </a:defPPr>
          </a:lstStyle>
          <a:p>
            <a:pPr rtl="0"/>
            <a:r>
              <a:rPr lang="fr-FR" noProof="0"/>
              <a:t>Employee turnover analysis</a:t>
            </a:r>
            <a:endParaRPr lang="fr-FR" noProof="0" dirty="0"/>
          </a:p>
        </p:txBody>
      </p:sp>
      <p:pic>
        <p:nvPicPr>
          <p:cNvPr id="5" name="Picture 4">
            <a:extLst>
              <a:ext uri="{FF2B5EF4-FFF2-40B4-BE49-F238E27FC236}">
                <a16:creationId xmlns:a16="http://schemas.microsoft.com/office/drawing/2014/main" id="{4E605498-448C-9674-EAAB-EBC497201939}"/>
              </a:ext>
            </a:extLst>
          </p:cNvPr>
          <p:cNvPicPr>
            <a:picLocks noChangeAspect="1"/>
          </p:cNvPicPr>
          <p:nvPr/>
        </p:nvPicPr>
        <p:blipFill>
          <a:blip r:embed="rId3"/>
          <a:stretch>
            <a:fillRect/>
          </a:stretch>
        </p:blipFill>
        <p:spPr>
          <a:xfrm>
            <a:off x="1848868" y="1128932"/>
            <a:ext cx="9755303" cy="5163686"/>
          </a:xfrm>
          <a:prstGeom prst="rect">
            <a:avLst/>
          </a:prstGeom>
        </p:spPr>
      </p:pic>
    </p:spTree>
    <p:extLst>
      <p:ext uri="{BB962C8B-B14F-4D97-AF65-F5344CB8AC3E}">
        <p14:creationId xmlns:p14="http://schemas.microsoft.com/office/powerpoint/2010/main" val="3601958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B1040-A955-A2D5-D22E-EF8BFB57B78F}"/>
            </a:ext>
          </a:extLst>
        </p:cNvPr>
        <p:cNvGrpSpPr/>
        <p:nvPr/>
      </p:nvGrpSpPr>
      <p:grpSpPr>
        <a:xfrm>
          <a:off x="0" y="0"/>
          <a:ext cx="0" cy="0"/>
          <a:chOff x="0" y="0"/>
          <a:chExt cx="0" cy="0"/>
        </a:xfrm>
      </p:grpSpPr>
      <p:sp>
        <p:nvSpPr>
          <p:cNvPr id="46" name="Titre 45">
            <a:extLst>
              <a:ext uri="{FF2B5EF4-FFF2-40B4-BE49-F238E27FC236}">
                <a16:creationId xmlns:a16="http://schemas.microsoft.com/office/drawing/2014/main" id="{913484D8-F8EC-B9AF-038B-70A8CF3D9A9A}"/>
              </a:ext>
            </a:extLst>
          </p:cNvPr>
          <p:cNvSpPr>
            <a:spLocks noGrp="1"/>
          </p:cNvSpPr>
          <p:nvPr>
            <p:ph type="title"/>
          </p:nvPr>
        </p:nvSpPr>
        <p:spPr>
          <a:xfrm>
            <a:off x="7096939" y="1914411"/>
            <a:ext cx="4441188" cy="2775857"/>
          </a:xfrm>
        </p:spPr>
        <p:txBody>
          <a:bodyPr rtlCol="0"/>
          <a:lstStyle>
            <a:defPPr>
              <a:defRPr lang="fr-FR"/>
            </a:defPPr>
          </a:lstStyle>
          <a:p>
            <a:pPr rtl="0"/>
            <a:r>
              <a:rPr lang="fr-FR" dirty="0"/>
              <a:t>Modeling</a:t>
            </a:r>
          </a:p>
        </p:txBody>
      </p:sp>
      <p:sp>
        <p:nvSpPr>
          <p:cNvPr id="6" name="Rectangle 5">
            <a:extLst>
              <a:ext uri="{FF2B5EF4-FFF2-40B4-BE49-F238E27FC236}">
                <a16:creationId xmlns:a16="http://schemas.microsoft.com/office/drawing/2014/main" id="{9A952523-A295-EABE-D65E-3DA51B986026}"/>
              </a:ext>
            </a:extLst>
          </p:cNvPr>
          <p:cNvSpPr/>
          <p:nvPr/>
        </p:nvSpPr>
        <p:spPr>
          <a:xfrm>
            <a:off x="653873" y="587465"/>
            <a:ext cx="5700952" cy="529722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Espace réservé du pied de page 17">
            <a:extLst>
              <a:ext uri="{FF2B5EF4-FFF2-40B4-BE49-F238E27FC236}">
                <a16:creationId xmlns:a16="http://schemas.microsoft.com/office/drawing/2014/main" id="{B9C18D70-5801-2EFF-2646-A9BA51CD7E7A}"/>
              </a:ext>
            </a:extLst>
          </p:cNvPr>
          <p:cNvSpPr txBox="1">
            <a:spLocks/>
          </p:cNvSpPr>
          <p:nvPr/>
        </p:nvSpPr>
        <p:spPr>
          <a:xfrm>
            <a:off x="698812" y="5905410"/>
            <a:ext cx="5656013" cy="365125"/>
          </a:xfrm>
          <a:prstGeom prst="rect">
            <a:avLst/>
          </a:prstGeom>
          <a:solidFill>
            <a:schemeClr val="bg1"/>
          </a:solidFill>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bg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r>
              <a:rPr lang="fr-FR" dirty="0">
                <a:solidFill>
                  <a:schemeClr val="tx1"/>
                </a:solidFill>
              </a:rPr>
              <a:t>Source : https://cdn.pixabay.com/photo/2019/04/15/12/09/machine-learning-4129175_960_720.jpg</a:t>
            </a:r>
          </a:p>
        </p:txBody>
      </p:sp>
      <p:sp>
        <p:nvSpPr>
          <p:cNvPr id="9" name="TextBox 8">
            <a:extLst>
              <a:ext uri="{FF2B5EF4-FFF2-40B4-BE49-F238E27FC236}">
                <a16:creationId xmlns:a16="http://schemas.microsoft.com/office/drawing/2014/main" id="{140F9C9A-C6F6-35A7-F322-2108D10E7222}"/>
              </a:ext>
            </a:extLst>
          </p:cNvPr>
          <p:cNvSpPr txBox="1"/>
          <p:nvPr/>
        </p:nvSpPr>
        <p:spPr>
          <a:xfrm>
            <a:off x="653873" y="6358040"/>
            <a:ext cx="6096000" cy="369332"/>
          </a:xfrm>
          <a:prstGeom prst="rect">
            <a:avLst/>
          </a:prstGeom>
          <a:noFill/>
        </p:spPr>
        <p:txBody>
          <a:bodyPr wrap="square">
            <a:spAutoFit/>
          </a:bodyPr>
          <a:lstStyle/>
          <a:p>
            <a:pPr rtl="0"/>
            <a:r>
              <a:rPr lang="fr-FR" noProof="0" dirty="0" err="1">
                <a:solidFill>
                  <a:schemeClr val="bg1"/>
                </a:solidFill>
              </a:rPr>
              <a:t>Employee</a:t>
            </a:r>
            <a:r>
              <a:rPr lang="fr-FR" noProof="0" dirty="0">
                <a:solidFill>
                  <a:schemeClr val="bg1"/>
                </a:solidFill>
              </a:rPr>
              <a:t> turnover </a:t>
            </a:r>
            <a:r>
              <a:rPr lang="fr-FR" noProof="0" dirty="0" err="1">
                <a:solidFill>
                  <a:schemeClr val="bg1"/>
                </a:solidFill>
              </a:rPr>
              <a:t>analysis</a:t>
            </a:r>
            <a:endParaRPr lang="fr-FR" noProof="0" dirty="0">
              <a:solidFill>
                <a:schemeClr val="bg1"/>
              </a:solidFill>
            </a:endParaRPr>
          </a:p>
        </p:txBody>
      </p:sp>
    </p:spTree>
    <p:extLst>
      <p:ext uri="{BB962C8B-B14F-4D97-AF65-F5344CB8AC3E}">
        <p14:creationId xmlns:p14="http://schemas.microsoft.com/office/powerpoint/2010/main" val="380797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re 30">
            <a:extLst>
              <a:ext uri="{FF2B5EF4-FFF2-40B4-BE49-F238E27FC236}">
                <a16:creationId xmlns:a16="http://schemas.microsoft.com/office/drawing/2014/main" id="{446CC6CC-33D7-4181-9969-72896FDB1901}"/>
              </a:ext>
            </a:extLst>
          </p:cNvPr>
          <p:cNvSpPr>
            <a:spLocks noGrp="1"/>
          </p:cNvSpPr>
          <p:nvPr>
            <p:ph type="title"/>
          </p:nvPr>
        </p:nvSpPr>
        <p:spPr>
          <a:xfrm>
            <a:off x="678569" y="-21829"/>
            <a:ext cx="10515600" cy="1325563"/>
          </a:xfrm>
        </p:spPr>
        <p:txBody>
          <a:bodyPr rtlCol="0"/>
          <a:lstStyle>
            <a:defPPr>
              <a:defRPr lang="fr-FR"/>
            </a:defPPr>
          </a:lstStyle>
          <a:p>
            <a:pPr rtl="0"/>
            <a:r>
              <a:rPr lang="fr-FR" dirty="0"/>
              <a:t>Model</a:t>
            </a:r>
          </a:p>
        </p:txBody>
      </p:sp>
      <p:sp>
        <p:nvSpPr>
          <p:cNvPr id="3" name="Espace réservé du texte 2">
            <a:extLst>
              <a:ext uri="{FF2B5EF4-FFF2-40B4-BE49-F238E27FC236}">
                <a16:creationId xmlns:a16="http://schemas.microsoft.com/office/drawing/2014/main" id="{DB6BD53F-D255-3797-F9DC-749DBF8EDF8B}"/>
              </a:ext>
            </a:extLst>
          </p:cNvPr>
          <p:cNvSpPr>
            <a:spLocks noGrp="1"/>
          </p:cNvSpPr>
          <p:nvPr>
            <p:ph type="body" sz="quarter" idx="27"/>
          </p:nvPr>
        </p:nvSpPr>
        <p:spPr/>
        <p:txBody>
          <a:bodyPr rtlCol="0"/>
          <a:lstStyle>
            <a:defPPr>
              <a:defRPr lang="fr-FR"/>
            </a:defPPr>
          </a:lstStyle>
          <a:p>
            <a:pPr rtl="0"/>
            <a:r>
              <a:rPr lang="fr-FR" dirty="0"/>
              <a:t>K-</a:t>
            </a:r>
            <a:r>
              <a:rPr lang="fr-FR" dirty="0" err="1"/>
              <a:t>Nearest</a:t>
            </a:r>
            <a:r>
              <a:rPr lang="fr-FR" dirty="0"/>
              <a:t> </a:t>
            </a:r>
            <a:r>
              <a:rPr lang="fr-FR" dirty="0" err="1"/>
              <a:t>Neighbor</a:t>
            </a:r>
            <a:endParaRPr lang="fr-FR" dirty="0"/>
          </a:p>
        </p:txBody>
      </p:sp>
      <p:sp>
        <p:nvSpPr>
          <p:cNvPr id="9" name="Espace réservé du texte 8">
            <a:extLst>
              <a:ext uri="{FF2B5EF4-FFF2-40B4-BE49-F238E27FC236}">
                <a16:creationId xmlns:a16="http://schemas.microsoft.com/office/drawing/2014/main" id="{2C77216C-99F2-F20D-361E-FC77B2A1C2D5}"/>
              </a:ext>
            </a:extLst>
          </p:cNvPr>
          <p:cNvSpPr>
            <a:spLocks noGrp="1"/>
          </p:cNvSpPr>
          <p:nvPr>
            <p:ph type="body" sz="quarter" idx="54"/>
          </p:nvPr>
        </p:nvSpPr>
        <p:spPr>
          <a:xfrm>
            <a:off x="3740872" y="4081588"/>
            <a:ext cx="2098039" cy="506399"/>
          </a:xfrm>
        </p:spPr>
        <p:txBody>
          <a:bodyPr rtlCol="0"/>
          <a:lstStyle>
            <a:defPPr>
              <a:defRPr lang="fr-FR"/>
            </a:defPPr>
          </a:lstStyle>
          <a:p>
            <a:pPr rtl="0"/>
            <a:r>
              <a:rPr lang="fr-FR" dirty="0" err="1"/>
              <a:t>Classicafication</a:t>
            </a:r>
            <a:r>
              <a:rPr lang="fr-FR" dirty="0"/>
              <a:t> And </a:t>
            </a:r>
            <a:r>
              <a:rPr lang="fr-FR" dirty="0" err="1"/>
              <a:t>Regression</a:t>
            </a:r>
            <a:r>
              <a:rPr lang="fr-FR" dirty="0"/>
              <a:t> </a:t>
            </a:r>
            <a:r>
              <a:rPr lang="fr-FR" dirty="0" err="1"/>
              <a:t>Tree</a:t>
            </a:r>
            <a:endParaRPr lang="fr-FR" dirty="0"/>
          </a:p>
        </p:txBody>
      </p:sp>
      <p:sp>
        <p:nvSpPr>
          <p:cNvPr id="22" name="Espace réservé du texte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rtlCol="0"/>
          <a:lstStyle>
            <a:defPPr>
              <a:defRPr lang="fr-FR"/>
            </a:defPPr>
          </a:lstStyle>
          <a:p>
            <a:pPr rtl="0"/>
            <a:r>
              <a:rPr lang="fr-FR" dirty="0"/>
              <a:t>Multiple </a:t>
            </a:r>
            <a:r>
              <a:rPr lang="fr-FR" dirty="0" err="1"/>
              <a:t>tree</a:t>
            </a:r>
            <a:endParaRPr lang="fr-FR" dirty="0"/>
          </a:p>
        </p:txBody>
      </p:sp>
      <p:sp>
        <p:nvSpPr>
          <p:cNvPr id="26" name="Espace réservé du texte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rtlCol="0"/>
          <a:lstStyle>
            <a:defPPr>
              <a:defRPr lang="fr-FR"/>
            </a:defPPr>
          </a:lstStyle>
          <a:p>
            <a:pPr rtl="0"/>
            <a:r>
              <a:rPr lang="fr-FR" dirty="0"/>
              <a:t>K-</a:t>
            </a:r>
            <a:r>
              <a:rPr lang="fr-FR" dirty="0" err="1"/>
              <a:t>means</a:t>
            </a:r>
            <a:endParaRPr lang="fr-FR" dirty="0"/>
          </a:p>
        </p:txBody>
      </p:sp>
      <p:sp>
        <p:nvSpPr>
          <p:cNvPr id="30" name="Espace réservé du texte 29">
            <a:extLst>
              <a:ext uri="{FF2B5EF4-FFF2-40B4-BE49-F238E27FC236}">
                <a16:creationId xmlns:a16="http://schemas.microsoft.com/office/drawing/2014/main" id="{78DDF0BA-462B-C044-14AF-F2FD2BFBAE3B}"/>
              </a:ext>
            </a:extLst>
          </p:cNvPr>
          <p:cNvSpPr>
            <a:spLocks noGrp="1"/>
          </p:cNvSpPr>
          <p:nvPr>
            <p:ph type="body" sz="quarter" idx="57"/>
          </p:nvPr>
        </p:nvSpPr>
        <p:spPr/>
        <p:txBody>
          <a:bodyPr rtlCol="0"/>
          <a:lstStyle>
            <a:defPPr>
              <a:defRPr lang="fr-FR"/>
            </a:defPPr>
          </a:lstStyle>
          <a:p>
            <a:pPr rtl="0"/>
            <a:r>
              <a:rPr lang="fr-FR" dirty="0"/>
              <a:t>Vice-Président du marketing</a:t>
            </a:r>
          </a:p>
        </p:txBody>
      </p:sp>
      <p:sp>
        <p:nvSpPr>
          <p:cNvPr id="6" name="Espace réservé du pied de page 5">
            <a:extLst>
              <a:ext uri="{FF2B5EF4-FFF2-40B4-BE49-F238E27FC236}">
                <a16:creationId xmlns:a16="http://schemas.microsoft.com/office/drawing/2014/main" id="{CFCEC6B0-3600-28A0-E10B-B1F4C99B1E33}"/>
              </a:ext>
            </a:extLst>
          </p:cNvPr>
          <p:cNvSpPr>
            <a:spLocks noGrp="1"/>
          </p:cNvSpPr>
          <p:nvPr>
            <p:ph type="ftr" sz="quarter" idx="58"/>
          </p:nvPr>
        </p:nvSpPr>
        <p:spPr/>
        <p:txBody>
          <a:bodyPr rtlCol="0"/>
          <a:lstStyle>
            <a:defPPr>
              <a:defRPr lang="fr-FR"/>
            </a:defPPr>
          </a:lstStyle>
          <a:p>
            <a:pPr rtl="0"/>
            <a:r>
              <a:rPr lang="fr-FR" noProof="0"/>
              <a:t>Employee turnover analysis</a:t>
            </a:r>
            <a:endParaRPr lang="fr-FR" noProof="0" dirty="0"/>
          </a:p>
        </p:txBody>
      </p:sp>
      <p:sp>
        <p:nvSpPr>
          <p:cNvPr id="8" name="Picture Placeholder 7">
            <a:extLst>
              <a:ext uri="{FF2B5EF4-FFF2-40B4-BE49-F238E27FC236}">
                <a16:creationId xmlns:a16="http://schemas.microsoft.com/office/drawing/2014/main" id="{01AA4E19-89E7-C004-4DBA-6827DA4D6C66}"/>
              </a:ext>
            </a:extLst>
          </p:cNvPr>
          <p:cNvSpPr>
            <a:spLocks noGrp="1"/>
          </p:cNvSpPr>
          <p:nvPr>
            <p:ph type="pic" sz="quarter" idx="48"/>
          </p:nvPr>
        </p:nvSpPr>
        <p:spPr>
          <a:solidFill>
            <a:srgbClr val="00B0F0"/>
          </a:solidFill>
        </p:spPr>
        <p:txBody>
          <a:bodyPr/>
          <a:lstStyle/>
          <a:p>
            <a:pPr algn="ctr"/>
            <a:r>
              <a:rPr lang="en-US" sz="2800" dirty="0"/>
              <a:t>KNN</a:t>
            </a:r>
            <a:endParaRPr lang="fr-FR" dirty="0"/>
          </a:p>
        </p:txBody>
      </p:sp>
      <p:sp>
        <p:nvSpPr>
          <p:cNvPr id="11" name="Picture Placeholder 10">
            <a:extLst>
              <a:ext uri="{FF2B5EF4-FFF2-40B4-BE49-F238E27FC236}">
                <a16:creationId xmlns:a16="http://schemas.microsoft.com/office/drawing/2014/main" id="{881F2FA6-1414-716D-A989-512C8535EEB6}"/>
              </a:ext>
            </a:extLst>
          </p:cNvPr>
          <p:cNvSpPr>
            <a:spLocks noGrp="1"/>
          </p:cNvSpPr>
          <p:nvPr>
            <p:ph type="pic" sz="quarter" idx="49"/>
          </p:nvPr>
        </p:nvSpPr>
        <p:spPr>
          <a:solidFill>
            <a:schemeClr val="accent2">
              <a:lumMod val="60000"/>
              <a:lumOff val="40000"/>
            </a:schemeClr>
          </a:solidFill>
        </p:spPr>
        <p:txBody>
          <a:bodyPr/>
          <a:lstStyle/>
          <a:p>
            <a:pPr algn="ctr"/>
            <a:r>
              <a:rPr lang="en-US" sz="2800" dirty="0"/>
              <a:t>CART</a:t>
            </a:r>
            <a:endParaRPr lang="fr-FR" sz="2800" dirty="0"/>
          </a:p>
        </p:txBody>
      </p:sp>
      <p:sp>
        <p:nvSpPr>
          <p:cNvPr id="14" name="Picture Placeholder 13">
            <a:extLst>
              <a:ext uri="{FF2B5EF4-FFF2-40B4-BE49-F238E27FC236}">
                <a16:creationId xmlns:a16="http://schemas.microsoft.com/office/drawing/2014/main" id="{76D95194-DA34-78B1-16F3-BFF7EDC8852A}"/>
              </a:ext>
            </a:extLst>
          </p:cNvPr>
          <p:cNvSpPr>
            <a:spLocks noGrp="1"/>
          </p:cNvSpPr>
          <p:nvPr>
            <p:ph type="pic" sz="quarter" idx="50"/>
          </p:nvPr>
        </p:nvSpPr>
        <p:spPr>
          <a:solidFill>
            <a:srgbClr val="00B050"/>
          </a:solidFill>
        </p:spPr>
        <p:txBody>
          <a:bodyPr/>
          <a:lstStyle/>
          <a:p>
            <a:pPr algn="ctr"/>
            <a:r>
              <a:rPr lang="en-US" sz="2800" dirty="0"/>
              <a:t>Random Forest</a:t>
            </a:r>
            <a:endParaRPr lang="fr-FR" sz="2800" dirty="0"/>
          </a:p>
        </p:txBody>
      </p:sp>
      <p:sp>
        <p:nvSpPr>
          <p:cNvPr id="16" name="Picture Placeholder 15">
            <a:extLst>
              <a:ext uri="{FF2B5EF4-FFF2-40B4-BE49-F238E27FC236}">
                <a16:creationId xmlns:a16="http://schemas.microsoft.com/office/drawing/2014/main" id="{E6A6ED8F-CC17-96D9-218E-32724875655C}"/>
              </a:ext>
            </a:extLst>
          </p:cNvPr>
          <p:cNvSpPr>
            <a:spLocks noGrp="1"/>
          </p:cNvSpPr>
          <p:nvPr>
            <p:ph type="pic" sz="quarter" idx="51"/>
          </p:nvPr>
        </p:nvSpPr>
        <p:spPr>
          <a:solidFill>
            <a:schemeClr val="accent3">
              <a:lumMod val="60000"/>
              <a:lumOff val="40000"/>
            </a:schemeClr>
          </a:solidFill>
        </p:spPr>
        <p:txBody>
          <a:bodyPr/>
          <a:lstStyle/>
          <a:p>
            <a:pPr algn="ctr"/>
            <a:r>
              <a:rPr lang="en-US" sz="2400" dirty="0"/>
              <a:t>clustering</a:t>
            </a:r>
            <a:endParaRPr lang="fr-FR" sz="2400" dirty="0"/>
          </a:p>
        </p:txBody>
      </p:sp>
      <p:sp>
        <p:nvSpPr>
          <p:cNvPr id="18" name="Left Brace 17">
            <a:extLst>
              <a:ext uri="{FF2B5EF4-FFF2-40B4-BE49-F238E27FC236}">
                <a16:creationId xmlns:a16="http://schemas.microsoft.com/office/drawing/2014/main" id="{73A3F99B-557A-AB65-6A99-83E6DBAD2D53}"/>
              </a:ext>
            </a:extLst>
          </p:cNvPr>
          <p:cNvSpPr/>
          <p:nvPr/>
        </p:nvSpPr>
        <p:spPr>
          <a:xfrm rot="5400000">
            <a:off x="4181204" y="-1925407"/>
            <a:ext cx="642128" cy="7083785"/>
          </a:xfrm>
          <a:prstGeom prst="leftBrace">
            <a:avLst>
              <a:gd name="adj1" fmla="val 8333"/>
              <a:gd name="adj2" fmla="val 69543"/>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Left Brace 18">
            <a:extLst>
              <a:ext uri="{FF2B5EF4-FFF2-40B4-BE49-F238E27FC236}">
                <a16:creationId xmlns:a16="http://schemas.microsoft.com/office/drawing/2014/main" id="{6190D106-BE46-2B8D-6FF1-7DC51C110383}"/>
              </a:ext>
            </a:extLst>
          </p:cNvPr>
          <p:cNvSpPr/>
          <p:nvPr/>
        </p:nvSpPr>
        <p:spPr>
          <a:xfrm rot="16200000">
            <a:off x="9610125" y="4642376"/>
            <a:ext cx="506400" cy="1966727"/>
          </a:xfrm>
          <a:prstGeom prst="leftBrace">
            <a:avLst>
              <a:gd name="adj1" fmla="val 8333"/>
              <a:gd name="adj2" fmla="val 50323"/>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Espace réservé du texte 23">
            <a:extLst>
              <a:ext uri="{FF2B5EF4-FFF2-40B4-BE49-F238E27FC236}">
                <a16:creationId xmlns:a16="http://schemas.microsoft.com/office/drawing/2014/main" id="{F3C68DE0-FD12-918A-1D92-18DC1B4415E4}"/>
              </a:ext>
            </a:extLst>
          </p:cNvPr>
          <p:cNvSpPr txBox="1">
            <a:spLocks/>
          </p:cNvSpPr>
          <p:nvPr/>
        </p:nvSpPr>
        <p:spPr>
          <a:xfrm>
            <a:off x="1214003" y="1005505"/>
            <a:ext cx="2098038" cy="506399"/>
          </a:xfrm>
          <a:prstGeom prst="rect">
            <a:avLst/>
          </a:prstGeom>
        </p:spPr>
        <p:txBody>
          <a:bodyPr vert="horz" lIns="91440" tIns="45720" rIns="91440" bIns="45720" rtlCol="0">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dirty="0" err="1"/>
              <a:t>Supervised</a:t>
            </a:r>
            <a:endParaRPr lang="fr-FR" dirty="0"/>
          </a:p>
        </p:txBody>
      </p:sp>
      <p:sp>
        <p:nvSpPr>
          <p:cNvPr id="21" name="Espace réservé du texte 23">
            <a:extLst>
              <a:ext uri="{FF2B5EF4-FFF2-40B4-BE49-F238E27FC236}">
                <a16:creationId xmlns:a16="http://schemas.microsoft.com/office/drawing/2014/main" id="{3B7FF949-74EF-CEE0-89B5-6E6A6384BF7A}"/>
              </a:ext>
            </a:extLst>
          </p:cNvPr>
          <p:cNvSpPr txBox="1">
            <a:spLocks/>
          </p:cNvSpPr>
          <p:nvPr/>
        </p:nvSpPr>
        <p:spPr>
          <a:xfrm>
            <a:off x="8635339" y="5992755"/>
            <a:ext cx="2098038" cy="506399"/>
          </a:xfrm>
          <a:prstGeom prst="rect">
            <a:avLst/>
          </a:prstGeom>
        </p:spPr>
        <p:txBody>
          <a:bodyPr vert="horz" lIns="91440" tIns="45720" rIns="91440" bIns="45720" rtlCol="0">
            <a:noAutofit/>
          </a:bodyPr>
          <a:lstStyle>
            <a:defPPr>
              <a:defRPr lang="fr-FR"/>
            </a:defPPr>
            <a:lvl1pPr marL="0" indent="0" algn="ctr" defTabSz="914400" rtl="0" eaLnBrk="1" latinLnBrk="0" hangingPunct="1">
              <a:lnSpc>
                <a:spcPct val="100000"/>
              </a:lnSpc>
              <a:spcBef>
                <a:spcPts val="1000"/>
              </a:spcBef>
              <a:buFont typeface="Arial" panose="020B0604020202020204" pitchFamily="34" charset="0"/>
              <a:buNone/>
              <a:defRPr lang="fr-F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dirty="0" err="1"/>
              <a:t>Unsupervised</a:t>
            </a:r>
            <a:endParaRPr lang="fr-FR" dirty="0"/>
          </a:p>
        </p:txBody>
      </p:sp>
    </p:spTree>
    <p:extLst>
      <p:ext uri="{BB962C8B-B14F-4D97-AF65-F5344CB8AC3E}">
        <p14:creationId xmlns:p14="http://schemas.microsoft.com/office/powerpoint/2010/main" val="2107888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4B3B-90C0-1D1E-99AA-1099D232F6AD}"/>
            </a:ext>
          </a:extLst>
        </p:cNvPr>
        <p:cNvGrpSpPr/>
        <p:nvPr/>
      </p:nvGrpSpPr>
      <p:grpSpPr>
        <a:xfrm>
          <a:off x="0" y="0"/>
          <a:ext cx="0" cy="0"/>
          <a:chOff x="0" y="0"/>
          <a:chExt cx="0" cy="0"/>
        </a:xfrm>
      </p:grpSpPr>
      <p:sp>
        <p:nvSpPr>
          <p:cNvPr id="19" name="Titre 18">
            <a:extLst>
              <a:ext uri="{FF2B5EF4-FFF2-40B4-BE49-F238E27FC236}">
                <a16:creationId xmlns:a16="http://schemas.microsoft.com/office/drawing/2014/main" id="{BE97C6D4-9906-3669-6CDF-D84CB4296862}"/>
              </a:ext>
            </a:extLst>
          </p:cNvPr>
          <p:cNvSpPr>
            <a:spLocks noGrp="1"/>
          </p:cNvSpPr>
          <p:nvPr>
            <p:ph type="title"/>
          </p:nvPr>
        </p:nvSpPr>
        <p:spPr>
          <a:xfrm>
            <a:off x="512572" y="3435545"/>
            <a:ext cx="4437448" cy="1740114"/>
          </a:xfrm>
        </p:spPr>
        <p:txBody>
          <a:bodyPr rtlCol="0"/>
          <a:lstStyle>
            <a:defPPr>
              <a:defRPr lang="fr-FR"/>
            </a:defPPr>
          </a:lstStyle>
          <a:p>
            <a:pPr rtl="0"/>
            <a:r>
              <a:rPr lang="fr-FR" dirty="0"/>
              <a:t>Model Performance</a:t>
            </a:r>
          </a:p>
        </p:txBody>
      </p:sp>
      <p:sp>
        <p:nvSpPr>
          <p:cNvPr id="16" name="Espace réservé du texte 15">
            <a:extLst>
              <a:ext uri="{FF2B5EF4-FFF2-40B4-BE49-F238E27FC236}">
                <a16:creationId xmlns:a16="http://schemas.microsoft.com/office/drawing/2014/main" id="{DBEED7D9-6248-C139-96F9-BB0881CAF351}"/>
              </a:ext>
            </a:extLst>
          </p:cNvPr>
          <p:cNvSpPr>
            <a:spLocks noGrp="1"/>
          </p:cNvSpPr>
          <p:nvPr>
            <p:ph type="body" sz="quarter" idx="28"/>
          </p:nvPr>
        </p:nvSpPr>
        <p:spPr/>
        <p:txBody>
          <a:bodyPr rtlCol="0"/>
          <a:lstStyle>
            <a:defPPr>
              <a:defRPr lang="fr-FR"/>
            </a:defPPr>
          </a:lstStyle>
          <a:p>
            <a:pPr rtl="0"/>
            <a:r>
              <a:rPr lang="fr-FR" dirty="0" err="1"/>
              <a:t>Precision</a:t>
            </a:r>
            <a:endParaRPr lang="fr-FR" dirty="0"/>
          </a:p>
        </p:txBody>
      </p:sp>
      <p:sp>
        <p:nvSpPr>
          <p:cNvPr id="9" name="Espace réservé du texte 8">
            <a:extLst>
              <a:ext uri="{FF2B5EF4-FFF2-40B4-BE49-F238E27FC236}">
                <a16:creationId xmlns:a16="http://schemas.microsoft.com/office/drawing/2014/main" id="{E15C04FE-45EA-1017-A2E2-03EAC6BC4419}"/>
              </a:ext>
            </a:extLst>
          </p:cNvPr>
          <p:cNvSpPr>
            <a:spLocks noGrp="1"/>
          </p:cNvSpPr>
          <p:nvPr>
            <p:ph type="body" sz="quarter" idx="29"/>
          </p:nvPr>
        </p:nvSpPr>
        <p:spPr/>
        <p:txBody>
          <a:bodyPr rtlCol="0"/>
          <a:lstStyle>
            <a:defPPr>
              <a:defRPr lang="fr-FR"/>
            </a:defPPr>
          </a:lstStyle>
          <a:p>
            <a:pPr rtl="0"/>
            <a:r>
              <a:rPr lang="fr-FR" dirty="0" err="1"/>
              <a:t>Recall</a:t>
            </a:r>
            <a:endParaRPr lang="fr-FR" dirty="0"/>
          </a:p>
        </p:txBody>
      </p:sp>
      <p:sp>
        <p:nvSpPr>
          <p:cNvPr id="18" name="Espace réservé du texte 17">
            <a:extLst>
              <a:ext uri="{FF2B5EF4-FFF2-40B4-BE49-F238E27FC236}">
                <a16:creationId xmlns:a16="http://schemas.microsoft.com/office/drawing/2014/main" id="{8200E9CE-41BD-10E4-1096-87A14BAA20AD}"/>
              </a:ext>
            </a:extLst>
          </p:cNvPr>
          <p:cNvSpPr>
            <a:spLocks noGrp="1"/>
          </p:cNvSpPr>
          <p:nvPr>
            <p:ph type="body" sz="quarter" idx="30"/>
          </p:nvPr>
        </p:nvSpPr>
        <p:spPr/>
        <p:txBody>
          <a:bodyPr rtlCol="0"/>
          <a:lstStyle>
            <a:defPPr>
              <a:defRPr lang="fr-FR"/>
            </a:defPPr>
          </a:lstStyle>
          <a:p>
            <a:pPr rtl="0"/>
            <a:r>
              <a:rPr lang="fr-FR" dirty="0"/>
              <a:t>F1 Score</a:t>
            </a:r>
          </a:p>
        </p:txBody>
      </p:sp>
      <p:sp>
        <p:nvSpPr>
          <p:cNvPr id="24" name="Espace réservé du texte 23">
            <a:extLst>
              <a:ext uri="{FF2B5EF4-FFF2-40B4-BE49-F238E27FC236}">
                <a16:creationId xmlns:a16="http://schemas.microsoft.com/office/drawing/2014/main" id="{7A7190FD-056F-650E-07F2-1FD59D3FE490}"/>
              </a:ext>
            </a:extLst>
          </p:cNvPr>
          <p:cNvSpPr>
            <a:spLocks noGrp="1"/>
          </p:cNvSpPr>
          <p:nvPr>
            <p:ph type="body" sz="quarter" idx="32"/>
          </p:nvPr>
        </p:nvSpPr>
        <p:spPr/>
        <p:txBody>
          <a:bodyPr rtlCol="0"/>
          <a:lstStyle>
            <a:defPPr>
              <a:defRPr lang="fr-FR"/>
            </a:defPPr>
          </a:lstStyle>
          <a:p>
            <a:pPr rtl="0"/>
            <a:r>
              <a:rPr lang="fr-FR" dirty="0" err="1"/>
              <a:t>accuracy</a:t>
            </a:r>
            <a:endParaRPr lang="fr-FR" dirty="0"/>
          </a:p>
        </p:txBody>
      </p:sp>
      <p:sp>
        <p:nvSpPr>
          <p:cNvPr id="20" name="Espace réservé du pied de page 19">
            <a:extLst>
              <a:ext uri="{FF2B5EF4-FFF2-40B4-BE49-F238E27FC236}">
                <a16:creationId xmlns:a16="http://schemas.microsoft.com/office/drawing/2014/main" id="{E9F1F848-565D-6777-0868-D659832A4C01}"/>
              </a:ext>
            </a:extLst>
          </p:cNvPr>
          <p:cNvSpPr>
            <a:spLocks noGrp="1"/>
          </p:cNvSpPr>
          <p:nvPr>
            <p:ph type="ftr" sz="quarter" idx="33"/>
          </p:nvPr>
        </p:nvSpPr>
        <p:spPr/>
        <p:txBody>
          <a:bodyPr rtlCol="0"/>
          <a:lstStyle>
            <a:defPPr>
              <a:defRPr lang="fr-FR"/>
            </a:defPPr>
          </a:lstStyle>
          <a:p>
            <a:pPr rtl="0"/>
            <a:r>
              <a:rPr lang="fr-FR" noProof="0"/>
              <a:t>Employee turnover analysis</a:t>
            </a:r>
            <a:endParaRPr lang="fr-FR" noProof="0" dirty="0"/>
          </a:p>
        </p:txBody>
      </p:sp>
    </p:spTree>
    <p:extLst>
      <p:ext uri="{BB962C8B-B14F-4D97-AF65-F5344CB8AC3E}">
        <p14:creationId xmlns:p14="http://schemas.microsoft.com/office/powerpoint/2010/main" val="2037691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AC0E7-9B70-F335-7DD4-68D0E5AAE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16B03E-3196-0A06-32E8-924A9FDA8CBF}"/>
              </a:ext>
            </a:extLst>
          </p:cNvPr>
          <p:cNvSpPr>
            <a:spLocks noGrp="1"/>
          </p:cNvSpPr>
          <p:nvPr>
            <p:ph type="title"/>
          </p:nvPr>
        </p:nvSpPr>
        <p:spPr>
          <a:xfrm>
            <a:off x="397190" y="334501"/>
            <a:ext cx="5117162" cy="1325563"/>
          </a:xfrm>
        </p:spPr>
        <p:txBody>
          <a:bodyPr/>
          <a:lstStyle/>
          <a:p>
            <a:r>
              <a:rPr lang="en-US" dirty="0"/>
              <a:t>Implementation</a:t>
            </a:r>
            <a:endParaRPr lang="fr-FR" dirty="0"/>
          </a:p>
        </p:txBody>
      </p:sp>
      <p:sp>
        <p:nvSpPr>
          <p:cNvPr id="5" name="Footer Placeholder 4">
            <a:extLst>
              <a:ext uri="{FF2B5EF4-FFF2-40B4-BE49-F238E27FC236}">
                <a16:creationId xmlns:a16="http://schemas.microsoft.com/office/drawing/2014/main" id="{71CF9E77-940F-2466-54D7-71C8682A82B2}"/>
              </a:ext>
            </a:extLst>
          </p:cNvPr>
          <p:cNvSpPr>
            <a:spLocks noGrp="1"/>
          </p:cNvSpPr>
          <p:nvPr>
            <p:ph type="ftr" sz="quarter" idx="52"/>
          </p:nvPr>
        </p:nvSpPr>
        <p:spPr/>
        <p:txBody>
          <a:bodyPr/>
          <a:lstStyle/>
          <a:p>
            <a:pPr rtl="0"/>
            <a:r>
              <a:rPr lang="fr-FR" noProof="0"/>
              <a:t>Employee turnover analysis</a:t>
            </a:r>
            <a:endParaRPr lang="fr-FR" noProof="0" dirty="0"/>
          </a:p>
        </p:txBody>
      </p:sp>
      <p:sp>
        <p:nvSpPr>
          <p:cNvPr id="8" name="Rectangle 7">
            <a:extLst>
              <a:ext uri="{FF2B5EF4-FFF2-40B4-BE49-F238E27FC236}">
                <a16:creationId xmlns:a16="http://schemas.microsoft.com/office/drawing/2014/main" id="{54218C82-759C-E310-B5A5-BDDF17AD3E06}"/>
              </a:ext>
            </a:extLst>
          </p:cNvPr>
          <p:cNvSpPr/>
          <p:nvPr/>
        </p:nvSpPr>
        <p:spPr>
          <a:xfrm>
            <a:off x="2542032" y="1297578"/>
            <a:ext cx="8223379" cy="4920342"/>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6650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379BBF1-9BC2-6DCE-0154-8873469878A5}"/>
              </a:ext>
            </a:extLst>
          </p:cNvPr>
          <p:cNvSpPr>
            <a:spLocks noGrp="1"/>
          </p:cNvSpPr>
          <p:nvPr>
            <p:ph type="title"/>
          </p:nvPr>
        </p:nvSpPr>
        <p:spPr/>
        <p:txBody>
          <a:bodyPr rtlCol="0"/>
          <a:lstStyle>
            <a:defPPr>
              <a:defRPr lang="fr-FR"/>
            </a:defPPr>
          </a:lstStyle>
          <a:p>
            <a:pPr rtl="0"/>
            <a:r>
              <a:rPr lang="fr-FR" dirty="0"/>
              <a:t>Model </a:t>
            </a:r>
            <a:r>
              <a:rPr lang="fr-FR" dirty="0" err="1"/>
              <a:t>measurement</a:t>
            </a:r>
            <a:r>
              <a:rPr lang="fr-FR" dirty="0"/>
              <a:t> -  test = 30%</a:t>
            </a:r>
          </a:p>
        </p:txBody>
      </p:sp>
      <p:graphicFrame>
        <p:nvGraphicFramePr>
          <p:cNvPr id="8" name="Tableau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3271300018"/>
              </p:ext>
            </p:extLst>
          </p:nvPr>
        </p:nvGraphicFramePr>
        <p:xfrm>
          <a:off x="581025" y="1614488"/>
          <a:ext cx="10890252" cy="3016080"/>
        </p:xfrm>
        <a:graphic>
          <a:graphicData uri="http://schemas.openxmlformats.org/drawingml/2006/table">
            <a:tbl>
              <a:tblPr firstRow="1" bandRow="1">
                <a:tableStyleId>{5C22544A-7EE6-4342-B048-85BDC9FD1C3A}</a:tableStyleId>
              </a:tblPr>
              <a:tblGrid>
                <a:gridCol w="1815042">
                  <a:extLst>
                    <a:ext uri="{9D8B030D-6E8A-4147-A177-3AD203B41FA5}">
                      <a16:colId xmlns:a16="http://schemas.microsoft.com/office/drawing/2014/main" val="1457000769"/>
                    </a:ext>
                  </a:extLst>
                </a:gridCol>
                <a:gridCol w="1815042">
                  <a:extLst>
                    <a:ext uri="{9D8B030D-6E8A-4147-A177-3AD203B41FA5}">
                      <a16:colId xmlns:a16="http://schemas.microsoft.com/office/drawing/2014/main" val="1939741220"/>
                    </a:ext>
                  </a:extLst>
                </a:gridCol>
                <a:gridCol w="1716940">
                  <a:extLst>
                    <a:ext uri="{9D8B030D-6E8A-4147-A177-3AD203B41FA5}">
                      <a16:colId xmlns:a16="http://schemas.microsoft.com/office/drawing/2014/main" val="1728182267"/>
                    </a:ext>
                  </a:extLst>
                </a:gridCol>
                <a:gridCol w="1913144">
                  <a:extLst>
                    <a:ext uri="{9D8B030D-6E8A-4147-A177-3AD203B41FA5}">
                      <a16:colId xmlns:a16="http://schemas.microsoft.com/office/drawing/2014/main" val="3091143212"/>
                    </a:ext>
                  </a:extLst>
                </a:gridCol>
                <a:gridCol w="1815042">
                  <a:extLst>
                    <a:ext uri="{9D8B030D-6E8A-4147-A177-3AD203B41FA5}">
                      <a16:colId xmlns:a16="http://schemas.microsoft.com/office/drawing/2014/main" val="440248734"/>
                    </a:ext>
                  </a:extLst>
                </a:gridCol>
                <a:gridCol w="1815042">
                  <a:extLst>
                    <a:ext uri="{9D8B030D-6E8A-4147-A177-3AD203B41FA5}">
                      <a16:colId xmlns:a16="http://schemas.microsoft.com/office/drawing/2014/main" val="3757500823"/>
                    </a:ext>
                  </a:extLst>
                </a:gridCol>
              </a:tblGrid>
              <a:tr h="475200">
                <a:tc>
                  <a:txBody>
                    <a:bodyPr/>
                    <a:lstStyle>
                      <a:defPPr>
                        <a:defRPr lang="fr-FR"/>
                      </a:defPPr>
                    </a:lstStyle>
                    <a:p>
                      <a:pPr algn="ctr" rtl="0"/>
                      <a:r>
                        <a:rPr lang="en-US" sz="1800" b="0" kern="1200" dirty="0">
                          <a:solidFill>
                            <a:schemeClr val="lt1"/>
                          </a:solidFill>
                          <a:latin typeface="+mn-lt"/>
                          <a:ea typeface="+mn-ea"/>
                          <a:cs typeface="+mn-cs"/>
                        </a:rPr>
                        <a:t>model</a:t>
                      </a:r>
                      <a:endParaRPr lang="fr-FR" sz="1800" b="0" kern="1200" dirty="0">
                        <a:solidFill>
                          <a:schemeClr val="lt1"/>
                        </a:solidFill>
                        <a:latin typeface="+mn-lt"/>
                        <a:ea typeface="+mn-ea"/>
                        <a:cs typeface="+mn-cs"/>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defPPr>
                        <a:defRPr lang="fr-FR"/>
                      </a:defPPr>
                    </a:lstStyle>
                    <a:p>
                      <a:pPr algn="ctr" rtl="0"/>
                      <a:r>
                        <a:rPr lang="fr-FR" sz="1800" b="0" kern="1200" dirty="0" err="1">
                          <a:solidFill>
                            <a:schemeClr val="lt1"/>
                          </a:solidFill>
                          <a:latin typeface="+mn-lt"/>
                          <a:ea typeface="+mn-ea"/>
                          <a:cs typeface="+mn-cs"/>
                        </a:rPr>
                        <a:t>Precision</a:t>
                      </a:r>
                      <a:r>
                        <a:rPr lang="fr-FR" sz="1800" b="0" kern="1200" dirty="0">
                          <a:solidFill>
                            <a:schemeClr val="lt1"/>
                          </a:solidFill>
                          <a:latin typeface="+mn-lt"/>
                          <a:ea typeface="+mn-ea"/>
                          <a:cs typeface="+mn-cs"/>
                        </a:rPr>
                        <a:t> [0 – 1]</a:t>
                      </a:r>
                      <a:endParaRPr lang="fr-FR"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defPPr>
                        <a:defRPr lang="fr-FR"/>
                      </a:defPPr>
                    </a:lstStyle>
                    <a:p>
                      <a:pPr algn="ctr" rtl="0"/>
                      <a:r>
                        <a:rPr lang="fr-FR" b="0" dirty="0" err="1">
                          <a:latin typeface="+mn-lt"/>
                        </a:rPr>
                        <a:t>Recall</a:t>
                      </a:r>
                      <a:r>
                        <a:rPr lang="fr-FR" b="0" dirty="0">
                          <a:latin typeface="+mn-lt"/>
                        </a:rPr>
                        <a:t> </a:t>
                      </a:r>
                      <a:r>
                        <a:rPr lang="fr-FR" sz="1800" b="0" kern="1200" dirty="0">
                          <a:solidFill>
                            <a:schemeClr val="lt1"/>
                          </a:solidFill>
                          <a:latin typeface="+mn-lt"/>
                          <a:ea typeface="+mn-ea"/>
                          <a:cs typeface="+mn-cs"/>
                        </a:rPr>
                        <a:t>[0 – 1]</a:t>
                      </a:r>
                      <a:endParaRPr lang="fr-FR"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defPPr>
                        <a:defRPr lang="fr-FR"/>
                      </a:defPPr>
                    </a:lstStyle>
                    <a:p>
                      <a:pPr algn="ctr" rtl="0"/>
                      <a:r>
                        <a:rPr lang="fr-FR" b="0" dirty="0">
                          <a:latin typeface="+mn-lt"/>
                        </a:rPr>
                        <a:t>F1-score </a:t>
                      </a:r>
                      <a:r>
                        <a:rPr lang="fr-FR" sz="1800" b="0" kern="1200" dirty="0">
                          <a:solidFill>
                            <a:schemeClr val="lt1"/>
                          </a:solidFill>
                          <a:latin typeface="+mn-lt"/>
                          <a:ea typeface="+mn-ea"/>
                          <a:cs typeface="+mn-cs"/>
                        </a:rPr>
                        <a:t>[0 – 1]</a:t>
                      </a:r>
                      <a:endParaRPr lang="fr-FR"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defPPr>
                        <a:defRPr lang="fr-FR"/>
                      </a:defPPr>
                    </a:lstStyle>
                    <a:p>
                      <a:pPr algn="ctr" rtl="0"/>
                      <a:r>
                        <a:rPr lang="fr-FR" b="0" dirty="0" err="1">
                          <a:latin typeface="+mn-lt"/>
                        </a:rPr>
                        <a:t>accuracy</a:t>
                      </a:r>
                      <a:endParaRPr lang="fr-FR"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tc>
                  <a:txBody>
                    <a:bodyPr/>
                    <a:lstStyle/>
                    <a:p>
                      <a:pPr algn="ctr" rtl="0"/>
                      <a:r>
                        <a:rPr lang="en-US" b="0" i="0" dirty="0">
                          <a:latin typeface="+mn-lt"/>
                          <a:cs typeface="Posterama" panose="020B0504020200020000" pitchFamily="34" charset="0"/>
                        </a:rPr>
                        <a:t>Support </a:t>
                      </a:r>
                      <a:r>
                        <a:rPr lang="fr-FR" sz="1800" b="0" kern="1200" dirty="0">
                          <a:solidFill>
                            <a:schemeClr val="lt1"/>
                          </a:solidFill>
                          <a:latin typeface="+mn-lt"/>
                          <a:ea typeface="+mn-ea"/>
                          <a:cs typeface="+mn-cs"/>
                        </a:rPr>
                        <a:t>[0 – 1]</a:t>
                      </a:r>
                      <a:endParaRPr lang="fr-FR" b="0" i="0" dirty="0">
                        <a:latin typeface="+mn-lt"/>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5B3A"/>
                    </a:solidFill>
                  </a:tcPr>
                </a:tc>
                <a:extLst>
                  <a:ext uri="{0D108BD9-81ED-4DB2-BD59-A6C34878D82A}">
                    <a16:rowId xmlns:a16="http://schemas.microsoft.com/office/drawing/2014/main" val="704343578"/>
                  </a:ext>
                </a:extLst>
              </a:tr>
              <a:tr h="475200">
                <a:tc>
                  <a:txBody>
                    <a:bodyPr/>
                    <a:lstStyle>
                      <a:defPPr>
                        <a:defRPr lang="fr-FR"/>
                      </a:defPPr>
                    </a:lstStyle>
                    <a:p>
                      <a:pPr algn="ctr" rtl="0"/>
                      <a:r>
                        <a:rPr lang="fr-FR" b="0" dirty="0">
                          <a:solidFill>
                            <a:schemeClr val="bg1"/>
                          </a:solidFill>
                          <a:latin typeface="+mn-lt"/>
                        </a:rPr>
                        <a:t>KNN (K = 2)</a:t>
                      </a:r>
                      <a:endParaRPr lang="fr-FR" b="0" i="0" dirty="0">
                        <a:solidFill>
                          <a:schemeClr val="bg1"/>
                        </a:solidFill>
                        <a:latin typeface="+mn-lt"/>
                        <a:cs typeface="Posterama" panose="020B0504020200020000" pitchFamily="34"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defPPr>
                        <a:defRPr lang="fr-FR"/>
                      </a:defPPr>
                    </a:lstStyle>
                    <a:p>
                      <a:pPr algn="ctr" rtl="0"/>
                      <a:r>
                        <a:rPr lang="fr-FR" b="0" i="0" dirty="0">
                          <a:solidFill>
                            <a:schemeClr val="bg1"/>
                          </a:solidFill>
                          <a:latin typeface="Posterama" panose="020B0504020200020000" pitchFamily="34" charset="0"/>
                          <a:cs typeface="Posterama" panose="020B0504020200020000" pitchFamily="34" charset="0"/>
                        </a:rPr>
                        <a:t>0.95 – 0.85</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defPPr>
                        <a:defRPr lang="fr-FR"/>
                      </a:defPPr>
                    </a:lstStyle>
                    <a:p>
                      <a:pPr algn="ctr" rtl="0"/>
                      <a:r>
                        <a:rPr lang="fr-FR" b="0" i="0" dirty="0">
                          <a:solidFill>
                            <a:schemeClr val="bg1"/>
                          </a:solidFill>
                          <a:latin typeface="Posterama" panose="020B0504020200020000" pitchFamily="34" charset="0"/>
                          <a:cs typeface="Posterama" panose="020B0504020200020000" pitchFamily="34" charset="0"/>
                        </a:rPr>
                        <a:t>0.95 – 0.84</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defPPr>
                        <a:defRPr lang="fr-FR"/>
                      </a:defPPr>
                    </a:lstStyle>
                    <a:p>
                      <a:pPr algn="ctr" rtl="0"/>
                      <a:r>
                        <a:rPr lang="fr-FR" b="0" i="0" dirty="0">
                          <a:solidFill>
                            <a:schemeClr val="bg1"/>
                          </a:solidFill>
                          <a:latin typeface="Posterama" panose="020B0504020200020000" pitchFamily="34" charset="0"/>
                          <a:cs typeface="Posterama" panose="020B0504020200020000" pitchFamily="34" charset="0"/>
                        </a:rPr>
                        <a:t>0.95 – 0.84</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defPPr>
                        <a:defRPr lang="fr-FR"/>
                      </a:defPPr>
                    </a:lstStyle>
                    <a:p>
                      <a:pPr algn="ctr" rtl="0"/>
                      <a:r>
                        <a:rPr lang="fr-FR" b="0" i="0" dirty="0">
                          <a:solidFill>
                            <a:schemeClr val="bg1"/>
                          </a:solidFill>
                          <a:latin typeface="Posterama" panose="020B0504020200020000" pitchFamily="34" charset="0"/>
                          <a:cs typeface="Posterama" panose="020B0504020200020000" pitchFamily="34" charset="0"/>
                        </a:rPr>
                        <a:t>0.92</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tc>
                  <a:txBody>
                    <a:bodyPr/>
                    <a:lstStyle/>
                    <a:p>
                      <a:pPr algn="ctr" rtl="0"/>
                      <a:r>
                        <a:rPr lang="en-US" b="0" i="0" dirty="0">
                          <a:solidFill>
                            <a:schemeClr val="bg1"/>
                          </a:solidFill>
                          <a:latin typeface="Posterama" panose="020B0504020200020000" pitchFamily="34" charset="0"/>
                          <a:cs typeface="Posterama" panose="020B0504020200020000" pitchFamily="34" charset="0"/>
                        </a:rPr>
                        <a:t>3593 - 1207</a:t>
                      </a:r>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728DAB"/>
                    </a:solidFill>
                  </a:tcPr>
                </a:tc>
                <a:extLst>
                  <a:ext uri="{0D108BD9-81ED-4DB2-BD59-A6C34878D82A}">
                    <a16:rowId xmlns:a16="http://schemas.microsoft.com/office/drawing/2014/main" val="322234691"/>
                  </a:ext>
                </a:extLst>
              </a:tr>
              <a:tr h="475200">
                <a:tc>
                  <a:txBody>
                    <a:bodyPr/>
                    <a:lstStyle>
                      <a:defPPr>
                        <a:defRPr lang="fr-FR"/>
                      </a:defPPr>
                    </a:lstStyle>
                    <a:p>
                      <a:pPr algn="ctr" rtl="0"/>
                      <a:r>
                        <a:rPr lang="fr-FR" b="0">
                          <a:solidFill>
                            <a:schemeClr val="bg1"/>
                          </a:solidFill>
                          <a:latin typeface="+mn-lt"/>
                        </a:rPr>
                        <a:t>CART</a:t>
                      </a:r>
                      <a:endParaRPr lang="fr-FR" b="0" i="0" dirty="0">
                        <a:solidFill>
                          <a:schemeClr val="bg1"/>
                        </a:solidFill>
                        <a:latin typeface="+mn-lt"/>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defPPr>
                        <a:defRPr lang="fr-FR"/>
                      </a:defPPr>
                    </a:lstStyle>
                    <a:p>
                      <a:pPr algn="ctr" rtl="0"/>
                      <a:r>
                        <a:rPr lang="fr-FR" b="0" i="0" dirty="0">
                          <a:solidFill>
                            <a:schemeClr val="bg1"/>
                          </a:solidFill>
                          <a:latin typeface="Posterama" panose="020B0504020200020000" pitchFamily="34" charset="0"/>
                          <a:cs typeface="Posterama" panose="020B0504020200020000" pitchFamily="34" charset="0"/>
                        </a:rPr>
                        <a:t>0.96 – 0.88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defPPr>
                        <a:defRPr lang="fr-FR"/>
                      </a:defPPr>
                    </a:lstStyle>
                    <a:p>
                      <a:pPr algn="ctr" rtl="0"/>
                      <a:r>
                        <a:rPr lang="fr-FR" b="0" i="0" dirty="0">
                          <a:solidFill>
                            <a:schemeClr val="bg1"/>
                          </a:solidFill>
                          <a:latin typeface="Posterama" panose="020B0504020200020000" pitchFamily="34" charset="0"/>
                          <a:cs typeface="Posterama" panose="020B0504020200020000" pitchFamily="34" charset="0"/>
                        </a:rPr>
                        <a:t>0.96 – 0.90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defPPr>
                        <a:defRPr lang="fr-FR"/>
                      </a:defPPr>
                    </a:lstStyle>
                    <a:p>
                      <a:pPr algn="ctr" rtl="0"/>
                      <a:r>
                        <a:rPr lang="fr-FR" b="0" i="0" dirty="0">
                          <a:solidFill>
                            <a:schemeClr val="bg1"/>
                          </a:solidFill>
                          <a:latin typeface="Posterama" panose="020B0504020200020000" pitchFamily="34" charset="0"/>
                          <a:cs typeface="Posterama" panose="020B0504020200020000" pitchFamily="34" charset="0"/>
                        </a:rPr>
                        <a:t>0.96 – 0.89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defPPr>
                        <a:defRPr lang="fr-FR"/>
                      </a:defPPr>
                    </a:lstStyle>
                    <a:p>
                      <a:pPr algn="ctr" rtl="0"/>
                      <a:r>
                        <a:rPr lang="fr-FR" b="0" i="0" dirty="0">
                          <a:solidFill>
                            <a:schemeClr val="bg1"/>
                          </a:solidFill>
                          <a:latin typeface="Posterama" panose="020B0504020200020000" pitchFamily="34" charset="0"/>
                          <a:cs typeface="Posterama" panose="020B0504020200020000" pitchFamily="34" charset="0"/>
                        </a:rPr>
                        <a:t>0.94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rtl="0"/>
                      <a:r>
                        <a:rPr lang="en-US" b="0" i="0" dirty="0">
                          <a:solidFill>
                            <a:schemeClr val="bg1"/>
                          </a:solidFill>
                          <a:latin typeface="Posterama" panose="020B0504020200020000" pitchFamily="34" charset="0"/>
                          <a:cs typeface="Posterama" panose="020B0504020200020000" pitchFamily="34" charset="0"/>
                        </a:rPr>
                        <a:t>3593 - 1207</a:t>
                      </a:r>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extLst>
                  <a:ext uri="{0D108BD9-81ED-4DB2-BD59-A6C34878D82A}">
                    <a16:rowId xmlns:a16="http://schemas.microsoft.com/office/drawing/2014/main" val="3315783827"/>
                  </a:ext>
                </a:extLst>
              </a:tr>
              <a:tr h="475200">
                <a:tc>
                  <a:txBody>
                    <a:bodyPr/>
                    <a:lstStyle>
                      <a:defPPr>
                        <a:defRPr lang="fr-FR"/>
                      </a:defPPr>
                    </a:lstStyle>
                    <a:p>
                      <a:pPr algn="ctr" rtl="0"/>
                      <a:r>
                        <a:rPr lang="fr-FR" b="0">
                          <a:solidFill>
                            <a:schemeClr val="bg1"/>
                          </a:solidFill>
                          <a:latin typeface="+mn-lt"/>
                        </a:rPr>
                        <a:t>RANDOM FOREST</a:t>
                      </a:r>
                      <a:endParaRPr lang="fr-FR" b="0" i="0" dirty="0">
                        <a:solidFill>
                          <a:schemeClr val="bg1"/>
                        </a:solidFill>
                        <a:latin typeface="+mn-lt"/>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defPPr>
                        <a:defRPr lang="fr-FR"/>
                      </a:defPPr>
                    </a:lstStyle>
                    <a:p>
                      <a:pPr algn="ctr" rtl="0"/>
                      <a:r>
                        <a:rPr lang="fr-FR" b="0" i="0" dirty="0">
                          <a:solidFill>
                            <a:schemeClr val="bg1"/>
                          </a:solidFill>
                          <a:latin typeface="Posterama" panose="020B0504020200020000" pitchFamily="34" charset="0"/>
                          <a:cs typeface="Posterama" panose="020B0504020200020000" pitchFamily="34" charset="0"/>
                        </a:rPr>
                        <a:t>0.95 – 0.94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defPPr>
                        <a:defRPr lang="fr-FR"/>
                      </a:defPPr>
                    </a:lstStyle>
                    <a:p>
                      <a:pPr algn="ctr" rtl="0"/>
                      <a:r>
                        <a:rPr lang="fr-FR" b="0" i="0" dirty="0">
                          <a:solidFill>
                            <a:schemeClr val="bg1"/>
                          </a:solidFill>
                          <a:latin typeface="Posterama" panose="020B0504020200020000" pitchFamily="34" charset="0"/>
                          <a:cs typeface="Posterama" panose="020B0504020200020000" pitchFamily="34" charset="0"/>
                        </a:rPr>
                        <a:t>0.98 – 0.86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defPPr>
                        <a:defRPr lang="fr-FR"/>
                      </a:defPPr>
                    </a:lstStyle>
                    <a:p>
                      <a:pPr algn="ctr" rtl="0"/>
                      <a:r>
                        <a:rPr lang="fr-FR" b="0" i="0" dirty="0">
                          <a:solidFill>
                            <a:schemeClr val="bg1"/>
                          </a:solidFill>
                          <a:latin typeface="Posterama" panose="020B0504020200020000" pitchFamily="34" charset="0"/>
                          <a:cs typeface="Posterama" panose="020B0504020200020000" pitchFamily="34" charset="0"/>
                        </a:rPr>
                        <a:t>0.97 – 0.90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tc>
                  <a:txBody>
                    <a:bodyPr/>
                    <a:lstStyle>
                      <a:defPPr>
                        <a:defRPr lang="fr-FR"/>
                      </a:defPPr>
                    </a:lstStyle>
                    <a:p>
                      <a:pPr algn="ctr" rtl="0"/>
                      <a:r>
                        <a:rPr lang="en-US" b="0" i="0" dirty="0">
                          <a:solidFill>
                            <a:schemeClr val="bg1"/>
                          </a:solidFill>
                          <a:latin typeface="Posterama" panose="020B0504020200020000" pitchFamily="34" charset="0"/>
                          <a:cs typeface="Posterama" panose="020B0504020200020000" pitchFamily="34" charset="0"/>
                        </a:rPr>
                        <a:t>0</a:t>
                      </a:r>
                      <a:r>
                        <a:rPr lang="fr-FR" b="0" i="0" dirty="0">
                          <a:solidFill>
                            <a:schemeClr val="bg1"/>
                          </a:solidFill>
                          <a:latin typeface="Posterama" panose="020B0504020200020000" pitchFamily="34" charset="0"/>
                          <a:cs typeface="Posterama" panose="020B0504020200020000" pitchFamily="34" charset="0"/>
                        </a:rPr>
                        <a:t>.95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solidFill>
                            <a:schemeClr val="bg1"/>
                          </a:solidFill>
                          <a:latin typeface="Posterama" panose="020B0504020200020000" pitchFamily="34" charset="0"/>
                          <a:cs typeface="Posterama" panose="020B0504020200020000" pitchFamily="34" charset="0"/>
                        </a:rPr>
                        <a:t>3593 - 1207</a:t>
                      </a:r>
                      <a:endParaRPr lang="fr-FR" b="0" i="0" dirty="0">
                        <a:solidFill>
                          <a:schemeClr val="bg1"/>
                        </a:solidFill>
                        <a:latin typeface="Posterama" panose="020B0504020200020000" pitchFamily="34" charset="0"/>
                        <a:cs typeface="Posterama" panose="020B0504020200020000" pitchFamily="34" charset="0"/>
                      </a:endParaRPr>
                    </a:p>
                    <a:p>
                      <a:pPr algn="ctr" rtl="0"/>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8DAB"/>
                    </a:solidFill>
                  </a:tcPr>
                </a:tc>
                <a:extLst>
                  <a:ext uri="{0D108BD9-81ED-4DB2-BD59-A6C34878D82A}">
                    <a16:rowId xmlns:a16="http://schemas.microsoft.com/office/drawing/2014/main" val="707436735"/>
                  </a:ext>
                </a:extLst>
              </a:tr>
              <a:tr h="475200">
                <a:tc>
                  <a:txBody>
                    <a:bodyPr/>
                    <a:lstStyle/>
                    <a:p>
                      <a:pPr algn="ctr" rtl="0"/>
                      <a:endParaRPr lang="fr-FR" b="0" i="0" dirty="0">
                        <a:solidFill>
                          <a:schemeClr val="bg1"/>
                        </a:solidFill>
                        <a:latin typeface="+mn-lt"/>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a:r>
                        <a:rPr lang="en-US" b="0" i="0" dirty="0">
                          <a:solidFill>
                            <a:schemeClr val="bg1"/>
                          </a:solidFill>
                          <a:latin typeface="Posterama" panose="020B0504020200020000" pitchFamily="34" charset="0"/>
                          <a:cs typeface="Posterama" panose="020B0504020200020000" pitchFamily="34" charset="0"/>
                        </a:rPr>
                        <a:t>4800</a:t>
                      </a:r>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604205528"/>
                  </a:ext>
                </a:extLst>
              </a:tr>
              <a:tr h="475200">
                <a:tc>
                  <a:txBody>
                    <a:bodyPr/>
                    <a:lstStyle>
                      <a:defPPr>
                        <a:defRPr lang="fr-FR"/>
                      </a:defPPr>
                    </a:lstStyle>
                    <a:p>
                      <a:pPr algn="ctr" rtl="0"/>
                      <a:r>
                        <a:rPr lang="fr-FR" b="0">
                          <a:solidFill>
                            <a:schemeClr val="bg1"/>
                          </a:solidFill>
                          <a:latin typeface="+mn-lt"/>
                        </a:rPr>
                        <a:t>K_MEAN</a:t>
                      </a:r>
                      <a:endParaRPr lang="fr-FR" b="0" i="0" dirty="0">
                        <a:solidFill>
                          <a:schemeClr val="bg1"/>
                        </a:solidFill>
                        <a:latin typeface="+mn-lt"/>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defPPr>
                        <a:defRPr lang="fr-FR"/>
                      </a:defPPr>
                    </a:lstStyle>
                    <a:p>
                      <a:pPr algn="ctr" rtl="0"/>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defPPr>
                        <a:defRPr lang="fr-FR"/>
                      </a:defPPr>
                    </a:lstStyle>
                    <a:p>
                      <a:pPr algn="ctr" rtl="0"/>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defPPr>
                        <a:defRPr lang="fr-FR"/>
                      </a:defPPr>
                    </a:lstStyle>
                    <a:p>
                      <a:pPr algn="ctr" rtl="0"/>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defPPr>
                        <a:defRPr lang="fr-FR"/>
                      </a:defPPr>
                    </a:lstStyle>
                    <a:p>
                      <a:pPr algn="ctr" rtl="0"/>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tc>
                  <a:txBody>
                    <a:bodyPr/>
                    <a:lstStyle/>
                    <a:p>
                      <a:pPr algn="ctr" rtl="0"/>
                      <a:endParaRPr lang="fr-FR" b="0" i="0" dirty="0">
                        <a:solidFill>
                          <a:schemeClr val="bg1"/>
                        </a:solidFill>
                        <a:latin typeface="Posterama" panose="020B0504020200020000"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46992"/>
                    </a:solidFill>
                  </a:tcPr>
                </a:tc>
                <a:extLst>
                  <a:ext uri="{0D108BD9-81ED-4DB2-BD59-A6C34878D82A}">
                    <a16:rowId xmlns:a16="http://schemas.microsoft.com/office/drawing/2014/main" val="2008827937"/>
                  </a:ext>
                </a:extLst>
              </a:tr>
            </a:tbl>
          </a:graphicData>
        </a:graphic>
      </p:graphicFrame>
      <p:sp>
        <p:nvSpPr>
          <p:cNvPr id="5" name="Espace réservé du pied de page 4">
            <a:extLst>
              <a:ext uri="{FF2B5EF4-FFF2-40B4-BE49-F238E27FC236}">
                <a16:creationId xmlns:a16="http://schemas.microsoft.com/office/drawing/2014/main" id="{6229630B-7BF6-61B1-6AAC-BA71F50283DD}"/>
              </a:ext>
            </a:extLst>
          </p:cNvPr>
          <p:cNvSpPr>
            <a:spLocks noGrp="1"/>
          </p:cNvSpPr>
          <p:nvPr>
            <p:ph type="ftr" sz="quarter" idx="28"/>
          </p:nvPr>
        </p:nvSpPr>
        <p:spPr/>
        <p:txBody>
          <a:bodyPr rtlCol="0"/>
          <a:lstStyle>
            <a:defPPr>
              <a:defRPr lang="fr-FR"/>
            </a:defPPr>
          </a:lstStyle>
          <a:p>
            <a:pPr rtl="0"/>
            <a:r>
              <a:rPr lang="fr-FR" noProof="0"/>
              <a:t>Employee turnover analysis</a:t>
            </a:r>
            <a:endParaRPr lang="fr-FR" noProof="0" dirty="0"/>
          </a:p>
        </p:txBody>
      </p:sp>
      <p:sp>
        <p:nvSpPr>
          <p:cNvPr id="2" name="Espace réservé du texte 28">
            <a:extLst>
              <a:ext uri="{FF2B5EF4-FFF2-40B4-BE49-F238E27FC236}">
                <a16:creationId xmlns:a16="http://schemas.microsoft.com/office/drawing/2014/main" id="{B14251D9-8C77-954F-65DD-704A3126C273}"/>
              </a:ext>
            </a:extLst>
          </p:cNvPr>
          <p:cNvSpPr txBox="1">
            <a:spLocks/>
          </p:cNvSpPr>
          <p:nvPr/>
        </p:nvSpPr>
        <p:spPr>
          <a:xfrm>
            <a:off x="666717" y="4831581"/>
            <a:ext cx="9460107" cy="1824255"/>
          </a:xfrm>
          <a:prstGeom prst="rect">
            <a:avLst/>
          </a:prstGeom>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bg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r>
              <a:rPr lang="en-US" sz="1800" dirty="0"/>
              <a:t>Out of all model we tested so far, random forest has the highest accuracy score about 95% and F1 </a:t>
            </a:r>
            <a:r>
              <a:rPr lang="en-US" sz="1800" dirty="0" err="1"/>
              <a:t>scrore</a:t>
            </a:r>
            <a:r>
              <a:rPr lang="en-US" sz="1800" dirty="0"/>
              <a:t> which is better than KNN, CART. So, we will choose random forest for our project. </a:t>
            </a:r>
          </a:p>
        </p:txBody>
      </p:sp>
    </p:spTree>
    <p:extLst>
      <p:ext uri="{BB962C8B-B14F-4D97-AF65-F5344CB8AC3E}">
        <p14:creationId xmlns:p14="http://schemas.microsoft.com/office/powerpoint/2010/main" val="1246021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B2804-5351-EBCE-84A3-15FCC28A186A}"/>
            </a:ext>
          </a:extLst>
        </p:cNvPr>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6E3A7B9B-82EC-11C4-CBBF-BB2EB3CE3352}"/>
              </a:ext>
            </a:extLst>
          </p:cNvPr>
          <p:cNvSpPr>
            <a:spLocks noGrp="1"/>
          </p:cNvSpPr>
          <p:nvPr>
            <p:ph type="ftr" sz="quarter" idx="54"/>
          </p:nvPr>
        </p:nvSpPr>
        <p:spPr/>
        <p:txBody>
          <a:bodyPr/>
          <a:lstStyle/>
          <a:p>
            <a:pPr rtl="0"/>
            <a:r>
              <a:rPr lang="fr-FR" noProof="0"/>
              <a:t>Employee turnover analysis</a:t>
            </a:r>
            <a:endParaRPr lang="fr-FR" noProof="0" dirty="0"/>
          </a:p>
        </p:txBody>
      </p:sp>
      <p:sp>
        <p:nvSpPr>
          <p:cNvPr id="4" name="Rectangle 3">
            <a:extLst>
              <a:ext uri="{FF2B5EF4-FFF2-40B4-BE49-F238E27FC236}">
                <a16:creationId xmlns:a16="http://schemas.microsoft.com/office/drawing/2014/main" id="{68C4ABFD-2478-A8AF-487F-1F70130AC7A1}"/>
              </a:ext>
            </a:extLst>
          </p:cNvPr>
          <p:cNvSpPr/>
          <p:nvPr/>
        </p:nvSpPr>
        <p:spPr>
          <a:xfrm>
            <a:off x="2649893" y="188796"/>
            <a:ext cx="9542107" cy="6480408"/>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0678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4EFA9173-F892-5C7D-99AF-4C5FFB1532B4}"/>
              </a:ext>
            </a:extLst>
          </p:cNvPr>
          <p:cNvSpPr>
            <a:spLocks noGrp="1"/>
          </p:cNvSpPr>
          <p:nvPr>
            <p:ph type="title"/>
          </p:nvPr>
        </p:nvSpPr>
        <p:spPr>
          <a:xfrm>
            <a:off x="517426" y="1703517"/>
            <a:ext cx="9823998" cy="1325563"/>
          </a:xfrm>
        </p:spPr>
        <p:txBody>
          <a:bodyPr rtlCol="0"/>
          <a:lstStyle>
            <a:defPPr>
              <a:defRPr lang="fr-FR"/>
            </a:defPPr>
          </a:lstStyle>
          <a:p>
            <a:pPr rtl="0"/>
            <a:r>
              <a:rPr lang="fr-FR" dirty="0" err="1"/>
              <a:t>Summary</a:t>
            </a:r>
            <a:endParaRPr lang="fr-FR" dirty="0"/>
          </a:p>
        </p:txBody>
      </p:sp>
      <p:sp>
        <p:nvSpPr>
          <p:cNvPr id="29" name="Espace réservé du texte 28">
            <a:extLst>
              <a:ext uri="{FF2B5EF4-FFF2-40B4-BE49-F238E27FC236}">
                <a16:creationId xmlns:a16="http://schemas.microsoft.com/office/drawing/2014/main" id="{52FD53DB-CD39-2575-F8BA-63488E81091E}"/>
              </a:ext>
            </a:extLst>
          </p:cNvPr>
          <p:cNvSpPr>
            <a:spLocks noGrp="1"/>
          </p:cNvSpPr>
          <p:nvPr>
            <p:ph type="body" sz="quarter" idx="28"/>
          </p:nvPr>
        </p:nvSpPr>
        <p:spPr>
          <a:xfrm>
            <a:off x="305932" y="2925815"/>
            <a:ext cx="6069985" cy="2342907"/>
          </a:xfrm>
        </p:spPr>
        <p:txBody>
          <a:bodyPr rtlCol="0"/>
          <a:lstStyle>
            <a:defPPr>
              <a:defRPr lang="fr-FR"/>
            </a:defPPr>
          </a:lstStyle>
          <a:p>
            <a:pPr algn="just" rtl="0"/>
            <a:r>
              <a:rPr lang="en-US" sz="2000" dirty="0"/>
              <a:t>According to the model, the key feature which determine an employee turnover in our use case is SATISFACTION. From that we understand that the chance of an employee to leave is unlikely if he his satisfied with his job.</a:t>
            </a:r>
            <a:endParaRPr lang="fr-FR" sz="2000" dirty="0"/>
          </a:p>
        </p:txBody>
      </p:sp>
      <p:pic>
        <p:nvPicPr>
          <p:cNvPr id="38" name="Espace réservé d’image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p:pic>
      <p:pic>
        <p:nvPicPr>
          <p:cNvPr id="39" name="Espace réservé d’image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Espace réservé du pied de page 3">
            <a:extLst>
              <a:ext uri="{FF2B5EF4-FFF2-40B4-BE49-F238E27FC236}">
                <a16:creationId xmlns:a16="http://schemas.microsoft.com/office/drawing/2014/main" id="{B7838384-8691-DBBE-0A1A-DAFAC40B948F}"/>
              </a:ext>
            </a:extLst>
          </p:cNvPr>
          <p:cNvSpPr>
            <a:spLocks noGrp="1"/>
          </p:cNvSpPr>
          <p:nvPr>
            <p:ph type="ftr" sz="quarter" idx="49"/>
          </p:nvPr>
        </p:nvSpPr>
        <p:spPr/>
        <p:txBody>
          <a:bodyPr rtlCol="0"/>
          <a:lstStyle>
            <a:defPPr>
              <a:defRPr lang="fr-FR"/>
            </a:defPPr>
          </a:lstStyle>
          <a:p>
            <a:pPr rtl="0"/>
            <a:r>
              <a:rPr lang="fr-FR" noProof="0"/>
              <a:t>Employee turnover analysis</a:t>
            </a:r>
            <a:endParaRPr lang="fr-FR" noProof="0" dirty="0"/>
          </a:p>
        </p:txBody>
      </p:sp>
    </p:spTree>
    <p:extLst>
      <p:ext uri="{BB962C8B-B14F-4D97-AF65-F5344CB8AC3E}">
        <p14:creationId xmlns:p14="http://schemas.microsoft.com/office/powerpoint/2010/main" val="415753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D2DF-1150-83CD-BC8E-390610C01B87}"/>
              </a:ext>
            </a:extLst>
          </p:cNvPr>
          <p:cNvSpPr>
            <a:spLocks noGrp="1"/>
          </p:cNvSpPr>
          <p:nvPr>
            <p:ph type="title"/>
          </p:nvPr>
        </p:nvSpPr>
        <p:spPr>
          <a:xfrm>
            <a:off x="397190" y="166553"/>
            <a:ext cx="5117162" cy="1325563"/>
          </a:xfrm>
        </p:spPr>
        <p:txBody>
          <a:bodyPr/>
          <a:lstStyle/>
          <a:p>
            <a:r>
              <a:rPr lang="en-US" dirty="0"/>
              <a:t>Agenda</a:t>
            </a:r>
            <a:endParaRPr lang="fr-FR" dirty="0"/>
          </a:p>
        </p:txBody>
      </p:sp>
      <p:sp>
        <p:nvSpPr>
          <p:cNvPr id="3" name="Text Placeholder 2">
            <a:extLst>
              <a:ext uri="{FF2B5EF4-FFF2-40B4-BE49-F238E27FC236}">
                <a16:creationId xmlns:a16="http://schemas.microsoft.com/office/drawing/2014/main" id="{53F70357-B8A7-0FEC-7182-A2A0565F3A27}"/>
              </a:ext>
            </a:extLst>
          </p:cNvPr>
          <p:cNvSpPr>
            <a:spLocks noGrp="1"/>
          </p:cNvSpPr>
          <p:nvPr>
            <p:ph type="body" sz="quarter" idx="28"/>
          </p:nvPr>
        </p:nvSpPr>
        <p:spPr>
          <a:xfrm>
            <a:off x="484632" y="1534877"/>
            <a:ext cx="6265708" cy="3932983"/>
          </a:xfrm>
        </p:spPr>
        <p:txBody>
          <a:bodyPr/>
          <a:lstStyle/>
          <a:p>
            <a:pPr marL="285750" indent="-285750">
              <a:buFont typeface="Wingdings" panose="05000000000000000000" pitchFamily="2" charset="2"/>
              <a:buChar char="ü"/>
            </a:pPr>
            <a:r>
              <a:rPr lang="en-US" sz="2800" dirty="0"/>
              <a:t>Introduction</a:t>
            </a:r>
          </a:p>
          <a:p>
            <a:pPr marL="285750" indent="-285750">
              <a:buFont typeface="Wingdings" panose="05000000000000000000" pitchFamily="2" charset="2"/>
              <a:buChar char="ü"/>
            </a:pPr>
            <a:r>
              <a:rPr lang="en-US" sz="2800" dirty="0"/>
              <a:t>Exploratory Data Analysis</a:t>
            </a:r>
          </a:p>
          <a:p>
            <a:pPr marL="971550" lvl="1" indent="-285750">
              <a:buFont typeface="Wingdings" panose="05000000000000000000" pitchFamily="2" charset="2"/>
              <a:buChar char="ü"/>
            </a:pPr>
            <a:r>
              <a:rPr lang="en-US" sz="1600" dirty="0"/>
              <a:t>Dataset description</a:t>
            </a:r>
          </a:p>
          <a:p>
            <a:pPr marL="971550" lvl="1" indent="-285750">
              <a:buFont typeface="Wingdings" panose="05000000000000000000" pitchFamily="2" charset="2"/>
              <a:buChar char="ü"/>
            </a:pPr>
            <a:r>
              <a:rPr lang="en-US" sz="1600" dirty="0"/>
              <a:t>Bar chart</a:t>
            </a:r>
          </a:p>
          <a:p>
            <a:pPr marL="971550" lvl="1" indent="-285750">
              <a:buFont typeface="Wingdings" panose="05000000000000000000" pitchFamily="2" charset="2"/>
              <a:buChar char="ü"/>
            </a:pPr>
            <a:r>
              <a:rPr lang="en-US" sz="1600" dirty="0"/>
              <a:t>Histogram</a:t>
            </a:r>
          </a:p>
          <a:p>
            <a:pPr marL="285750" indent="-285750">
              <a:buFont typeface="Wingdings" panose="05000000000000000000" pitchFamily="2" charset="2"/>
              <a:buChar char="ü"/>
            </a:pPr>
            <a:r>
              <a:rPr lang="en-US" sz="2800" dirty="0"/>
              <a:t>Modeling</a:t>
            </a:r>
          </a:p>
          <a:p>
            <a:pPr marL="285750" indent="-285750">
              <a:buFont typeface="Wingdings" panose="05000000000000000000" pitchFamily="2" charset="2"/>
              <a:buChar char="ü"/>
            </a:pPr>
            <a:r>
              <a:rPr lang="en-US" sz="2800" dirty="0"/>
              <a:t>Model performance</a:t>
            </a:r>
          </a:p>
          <a:p>
            <a:pPr marL="285750" indent="-285750">
              <a:buFont typeface="Wingdings" panose="05000000000000000000" pitchFamily="2" charset="2"/>
              <a:buChar char="ü"/>
            </a:pPr>
            <a:r>
              <a:rPr lang="en-US" sz="2800" dirty="0"/>
              <a:t>Implementation </a:t>
            </a:r>
          </a:p>
          <a:p>
            <a:pPr marL="285750" indent="-285750">
              <a:buFont typeface="Wingdings" panose="05000000000000000000" pitchFamily="2" charset="2"/>
              <a:buChar char="ü"/>
            </a:pPr>
            <a:r>
              <a:rPr lang="en-US" sz="2800" dirty="0"/>
              <a:t>Summary</a:t>
            </a:r>
          </a:p>
          <a:p>
            <a:pPr marL="285750" indent="-285750">
              <a:buFont typeface="Wingdings" panose="05000000000000000000" pitchFamily="2" charset="2"/>
              <a:buChar char="ü"/>
            </a:pPr>
            <a:endParaRPr lang="en-US" dirty="0"/>
          </a:p>
          <a:p>
            <a:pPr marL="971550" lvl="1" indent="-285750">
              <a:buFont typeface="Wingdings" panose="05000000000000000000" pitchFamily="2" charset="2"/>
              <a:buChar char="ü"/>
            </a:pPr>
            <a:endParaRPr lang="en-US" dirty="0"/>
          </a:p>
          <a:p>
            <a:pPr marL="971550" lvl="1"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fr-FR" dirty="0"/>
          </a:p>
        </p:txBody>
      </p:sp>
      <p:sp>
        <p:nvSpPr>
          <p:cNvPr id="5" name="Footer Placeholder 4">
            <a:extLst>
              <a:ext uri="{FF2B5EF4-FFF2-40B4-BE49-F238E27FC236}">
                <a16:creationId xmlns:a16="http://schemas.microsoft.com/office/drawing/2014/main" id="{C36E537D-30D1-4927-5AE5-3EDD3A3D0989}"/>
              </a:ext>
            </a:extLst>
          </p:cNvPr>
          <p:cNvSpPr>
            <a:spLocks noGrp="1"/>
          </p:cNvSpPr>
          <p:nvPr>
            <p:ph type="ftr" sz="quarter" idx="52"/>
          </p:nvPr>
        </p:nvSpPr>
        <p:spPr/>
        <p:txBody>
          <a:bodyPr/>
          <a:lstStyle/>
          <a:p>
            <a:pPr rtl="0"/>
            <a:r>
              <a:rPr lang="fr-FR" noProof="0"/>
              <a:t>Employee turnover analysis</a:t>
            </a:r>
            <a:endParaRPr lang="fr-FR" noProof="0" dirty="0"/>
          </a:p>
        </p:txBody>
      </p:sp>
    </p:spTree>
    <p:extLst>
      <p:ext uri="{BB962C8B-B14F-4D97-AF65-F5344CB8AC3E}">
        <p14:creationId xmlns:p14="http://schemas.microsoft.com/office/powerpoint/2010/main" val="148721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4EBF7-73B9-FE2D-55E6-2E7B1F57B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E1FF92-DDD2-3792-B0C8-FA79B32EF93E}"/>
              </a:ext>
            </a:extLst>
          </p:cNvPr>
          <p:cNvSpPr>
            <a:spLocks noGrp="1"/>
          </p:cNvSpPr>
          <p:nvPr>
            <p:ph type="title"/>
          </p:nvPr>
        </p:nvSpPr>
        <p:spPr>
          <a:xfrm>
            <a:off x="397190" y="334501"/>
            <a:ext cx="5117162" cy="1325563"/>
          </a:xfrm>
        </p:spPr>
        <p:txBody>
          <a:bodyPr/>
          <a:lstStyle/>
          <a:p>
            <a:r>
              <a:rPr lang="en-US" dirty="0"/>
              <a:t>references</a:t>
            </a:r>
            <a:endParaRPr lang="fr-FR" dirty="0"/>
          </a:p>
        </p:txBody>
      </p:sp>
      <p:sp>
        <p:nvSpPr>
          <p:cNvPr id="3" name="Text Placeholder 2">
            <a:extLst>
              <a:ext uri="{FF2B5EF4-FFF2-40B4-BE49-F238E27FC236}">
                <a16:creationId xmlns:a16="http://schemas.microsoft.com/office/drawing/2014/main" id="{123DFE2A-CFDD-8A48-3A29-D521E4C83E9B}"/>
              </a:ext>
            </a:extLst>
          </p:cNvPr>
          <p:cNvSpPr>
            <a:spLocks noGrp="1"/>
          </p:cNvSpPr>
          <p:nvPr>
            <p:ph type="body" sz="quarter" idx="28"/>
          </p:nvPr>
        </p:nvSpPr>
        <p:spPr>
          <a:xfrm>
            <a:off x="484631" y="1796659"/>
            <a:ext cx="8335907" cy="3690644"/>
          </a:xfrm>
        </p:spPr>
        <p:txBody>
          <a:bodyPr/>
          <a:lstStyle/>
          <a:p>
            <a:pPr marL="285750" indent="-285750">
              <a:buFont typeface="Wingdings" panose="05000000000000000000" pitchFamily="2" charset="2"/>
              <a:buChar char="ü"/>
            </a:pPr>
            <a:r>
              <a:rPr lang="fr-FR" dirty="0" err="1">
                <a:hlinkClick r:id="rId2"/>
              </a:rPr>
              <a:t>Mockaroo</a:t>
            </a:r>
            <a:r>
              <a:rPr lang="fr-FR" dirty="0">
                <a:hlinkClick r:id="rId2"/>
              </a:rPr>
              <a:t> - </a:t>
            </a:r>
            <a:r>
              <a:rPr lang="fr-FR" dirty="0" err="1">
                <a:hlinkClick r:id="rId2"/>
              </a:rPr>
              <a:t>Random</a:t>
            </a:r>
            <a:r>
              <a:rPr lang="fr-FR" dirty="0">
                <a:hlinkClick r:id="rId2"/>
              </a:rPr>
              <a:t> Data </a:t>
            </a:r>
            <a:r>
              <a:rPr lang="fr-FR" dirty="0" err="1">
                <a:hlinkClick r:id="rId2"/>
              </a:rPr>
              <a:t>Generator</a:t>
            </a:r>
            <a:r>
              <a:rPr lang="fr-FR" dirty="0">
                <a:hlinkClick r:id="rId2"/>
              </a:rPr>
              <a:t> and API </a:t>
            </a:r>
            <a:r>
              <a:rPr lang="fr-FR" dirty="0" err="1">
                <a:hlinkClick r:id="rId2"/>
              </a:rPr>
              <a:t>Mocking</a:t>
            </a:r>
            <a:r>
              <a:rPr lang="fr-FR" dirty="0">
                <a:hlinkClick r:id="rId2"/>
              </a:rPr>
              <a:t> Tool | JSON / CSV / SQL / Excel</a:t>
            </a:r>
            <a:endParaRPr lang="fr-FR" dirty="0"/>
          </a:p>
          <a:p>
            <a:pPr marL="285750" indent="-285750">
              <a:buFont typeface="Wingdings" panose="05000000000000000000" pitchFamily="2" charset="2"/>
              <a:buChar char="ü"/>
            </a:pPr>
            <a:r>
              <a:rPr lang="en-US" dirty="0">
                <a:hlinkClick r:id="rId3"/>
              </a:rPr>
              <a:t>Quit Work Stock Photos, Images and Backgrounds for Free Download</a:t>
            </a:r>
            <a:endParaRPr lang="fr-FR" dirty="0"/>
          </a:p>
          <a:p>
            <a:pPr marL="285750" indent="-285750">
              <a:buFont typeface="Wingdings" panose="05000000000000000000" pitchFamily="2" charset="2"/>
              <a:buChar char="ü"/>
            </a:pPr>
            <a:r>
              <a:rPr lang="en-US" dirty="0">
                <a:hlinkClick r:id="rId4"/>
              </a:rPr>
              <a:t>Employee Turnover Data Analysis: 8 Tips for Success – AIHR</a:t>
            </a:r>
            <a:endParaRPr lang="fr-FR" dirty="0"/>
          </a:p>
          <a:p>
            <a:pPr marL="285750" indent="-285750">
              <a:buFont typeface="Wingdings" panose="05000000000000000000" pitchFamily="2" charset="2"/>
              <a:buChar char="ü"/>
            </a:pPr>
            <a:r>
              <a:rPr lang="fr-FR" dirty="0" err="1">
                <a:hlinkClick r:id="rId5"/>
              </a:rPr>
              <a:t>DeepSeek</a:t>
            </a:r>
            <a:r>
              <a:rPr lang="fr-FR" dirty="0">
                <a:hlinkClick r:id="rId5"/>
              </a:rPr>
              <a:t> - </a:t>
            </a:r>
            <a:r>
              <a:rPr lang="fr-FR" dirty="0" err="1">
                <a:hlinkClick r:id="rId5"/>
              </a:rPr>
              <a:t>Into</a:t>
            </a:r>
            <a:r>
              <a:rPr lang="fr-FR" dirty="0">
                <a:hlinkClick r:id="rId5"/>
              </a:rPr>
              <a:t> the </a:t>
            </a:r>
            <a:r>
              <a:rPr lang="fr-FR" dirty="0" err="1">
                <a:hlinkClick r:id="rId5"/>
              </a:rPr>
              <a:t>Unknown</a:t>
            </a:r>
            <a:endParaRPr lang="fr-FR" dirty="0"/>
          </a:p>
          <a:p>
            <a:pPr marL="285750" indent="-285750">
              <a:buFont typeface="Wingdings" panose="05000000000000000000" pitchFamily="2" charset="2"/>
              <a:buChar char="ü"/>
            </a:pPr>
            <a:r>
              <a:rPr lang="fr-FR" dirty="0">
                <a:hlinkClick r:id="rId6"/>
              </a:rPr>
              <a:t>https://cdn.computerhoy.com/sites/navi.axelspringer.es/public/media/image/2023/04/raspberry-lanza-editor-codigo-aprender-python-lenguaje-ia-3008158.jpg</a:t>
            </a:r>
            <a:endParaRPr lang="fr-FR" dirty="0"/>
          </a:p>
          <a:p>
            <a:pPr marL="285750" indent="-285750">
              <a:buFont typeface="Wingdings" panose="05000000000000000000" pitchFamily="2" charset="2"/>
              <a:buChar char="ü"/>
            </a:pPr>
            <a:r>
              <a:rPr lang="fr-FR" dirty="0">
                <a:hlinkClick r:id="rId7"/>
              </a:rPr>
              <a:t>https://d3srxiunz7lgh6.cloudfront.net/nhrdh8t9d2rox4ezsizzhyvm1y5l</a:t>
            </a:r>
            <a:endParaRPr lang="fr-FR" dirty="0"/>
          </a:p>
          <a:p>
            <a:pPr marL="285750" indent="-285750">
              <a:buFont typeface="Wingdings" panose="05000000000000000000" pitchFamily="2" charset="2"/>
              <a:buChar char="ü"/>
            </a:pPr>
            <a:endParaRPr lang="fr-FR" dirty="0"/>
          </a:p>
          <a:p>
            <a:pPr marL="285750" indent="-285750">
              <a:buFont typeface="Wingdings" panose="05000000000000000000" pitchFamily="2" charset="2"/>
              <a:buChar char="ü"/>
            </a:pPr>
            <a:endParaRPr lang="fr-FR" dirty="0"/>
          </a:p>
        </p:txBody>
      </p:sp>
      <p:sp>
        <p:nvSpPr>
          <p:cNvPr id="5" name="Footer Placeholder 4">
            <a:extLst>
              <a:ext uri="{FF2B5EF4-FFF2-40B4-BE49-F238E27FC236}">
                <a16:creationId xmlns:a16="http://schemas.microsoft.com/office/drawing/2014/main" id="{6E5EA9A4-C46B-A457-B8D0-79E5E61C23BF}"/>
              </a:ext>
            </a:extLst>
          </p:cNvPr>
          <p:cNvSpPr>
            <a:spLocks noGrp="1"/>
          </p:cNvSpPr>
          <p:nvPr>
            <p:ph type="ftr" sz="quarter" idx="52"/>
          </p:nvPr>
        </p:nvSpPr>
        <p:spPr/>
        <p:txBody>
          <a:bodyPr/>
          <a:lstStyle/>
          <a:p>
            <a:pPr rtl="0"/>
            <a:r>
              <a:rPr lang="fr-FR" noProof="0"/>
              <a:t>Employee turnover analysis</a:t>
            </a:r>
            <a:endParaRPr lang="fr-FR" noProof="0" dirty="0"/>
          </a:p>
        </p:txBody>
      </p:sp>
    </p:spTree>
    <p:extLst>
      <p:ext uri="{BB962C8B-B14F-4D97-AF65-F5344CB8AC3E}">
        <p14:creationId xmlns:p14="http://schemas.microsoft.com/office/powerpoint/2010/main" val="3880120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a:extLst>
              <a:ext uri="{FF2B5EF4-FFF2-40B4-BE49-F238E27FC236}">
                <a16:creationId xmlns:a16="http://schemas.microsoft.com/office/drawing/2014/main" id="{AD2C8D04-263D-9589-1CFF-A5968D7C33D7}"/>
              </a:ext>
            </a:extLst>
          </p:cNvPr>
          <p:cNvSpPr>
            <a:spLocks noGrp="1"/>
          </p:cNvSpPr>
          <p:nvPr>
            <p:ph type="title"/>
          </p:nvPr>
        </p:nvSpPr>
        <p:spPr/>
        <p:txBody>
          <a:bodyPr rtlCol="0"/>
          <a:lstStyle>
            <a:defPPr>
              <a:defRPr lang="fr-FR"/>
            </a:defPPr>
          </a:lstStyle>
          <a:p>
            <a:pPr rtl="0"/>
            <a:r>
              <a:rPr lang="en-US" noProof="0" dirty="0"/>
              <a:t>Merci</a:t>
            </a:r>
          </a:p>
        </p:txBody>
      </p:sp>
      <p:pic>
        <p:nvPicPr>
          <p:cNvPr id="14" name="Espace réservé d’image 13" descr="Des personnes travaillent dans un bureau">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Espace réservé d’image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srcRect/>
          <a:stretch/>
        </p:blipFill>
        <p:spPr/>
      </p:pic>
      <p:pic>
        <p:nvPicPr>
          <p:cNvPr id="18" name="Espace réservé d’image 17" descr="Disposition des croquis de conception de site web sur une feuille blanche">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Espace réservé du texte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rtlCol="0"/>
          <a:lstStyle>
            <a:defPPr>
              <a:defRPr lang="fr-FR"/>
            </a:defPPr>
          </a:lstStyle>
          <a:p>
            <a:pPr rtl="0"/>
            <a:r>
              <a:rPr lang="en-US" noProof="0" dirty="0"/>
              <a:t>Idris Mahamat</a:t>
            </a:r>
          </a:p>
          <a:p>
            <a:pPr rtl="0"/>
            <a:endParaRPr lang="en-US" noProof="0" dirty="0"/>
          </a:p>
        </p:txBody>
      </p:sp>
      <p:pic>
        <p:nvPicPr>
          <p:cNvPr id="28" name="Espace réservé d’image 27" descr="Une femme d'affaires examine des notes autocollantes sur un mur.">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1D81D-8DD2-F013-4356-75774C47EBB6}"/>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25CAB4C7-4507-D516-7CA5-D1ADD74EA129}"/>
              </a:ext>
            </a:extLst>
          </p:cNvPr>
          <p:cNvSpPr>
            <a:spLocks noGrp="1"/>
          </p:cNvSpPr>
          <p:nvPr>
            <p:ph type="title"/>
          </p:nvPr>
        </p:nvSpPr>
        <p:spPr>
          <a:xfrm>
            <a:off x="351610" y="596866"/>
            <a:ext cx="5117162" cy="1325563"/>
          </a:xfrm>
        </p:spPr>
        <p:txBody>
          <a:bodyPr rtlCol="0"/>
          <a:lstStyle>
            <a:defPPr>
              <a:defRPr lang="fr-FR"/>
            </a:defPPr>
          </a:lstStyle>
          <a:p>
            <a:pPr rtl="0"/>
            <a:r>
              <a:rPr lang="fr-FR" dirty="0"/>
              <a:t>Introduction</a:t>
            </a:r>
          </a:p>
        </p:txBody>
      </p:sp>
      <p:sp>
        <p:nvSpPr>
          <p:cNvPr id="20" name="Espace réservé du texte 19">
            <a:extLst>
              <a:ext uri="{FF2B5EF4-FFF2-40B4-BE49-F238E27FC236}">
                <a16:creationId xmlns:a16="http://schemas.microsoft.com/office/drawing/2014/main" id="{7A066CFC-7F4C-B6DA-57F1-36EA8DDE133F}"/>
              </a:ext>
            </a:extLst>
          </p:cNvPr>
          <p:cNvSpPr>
            <a:spLocks noGrp="1"/>
          </p:cNvSpPr>
          <p:nvPr>
            <p:ph type="body" sz="quarter" idx="28"/>
          </p:nvPr>
        </p:nvSpPr>
        <p:spPr>
          <a:xfrm>
            <a:off x="351610" y="1897793"/>
            <a:ext cx="5007792" cy="3264750"/>
          </a:xfrm>
        </p:spPr>
        <p:txBody>
          <a:bodyPr rtlCol="0"/>
          <a:lstStyle>
            <a:defPPr>
              <a:defRPr lang="fr-FR"/>
            </a:defPPr>
          </a:lstStyle>
          <a:p>
            <a:pPr marL="0" marR="0" algn="just">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Employee turnover analysis is </a:t>
            </a:r>
            <a:r>
              <a:rPr lang="en-US" sz="1800" kern="100" dirty="0">
                <a:latin typeface="Aptos" panose="020B0004020202020204" pitchFamily="34" charset="0"/>
                <a:ea typeface="Aptos" panose="020B0004020202020204" pitchFamily="34" charset="0"/>
                <a:cs typeface="Times New Roman" panose="02020603050405020304" pitchFamily="18" charset="0"/>
              </a:rPr>
              <a:t>an HR analysis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that involves collecting data, analyzing and reporting HR data to help understand the company’s turnover rate. </a:t>
            </a:r>
            <a:r>
              <a:rPr lang="en-US" sz="1800" kern="100" dirty="0">
                <a:latin typeface="Aptos" panose="020B0004020202020204" pitchFamily="34" charset="0"/>
                <a:ea typeface="Aptos" panose="020B0004020202020204" pitchFamily="34" charset="0"/>
                <a:cs typeface="Times New Roman" panose="02020603050405020304" pitchFamily="18" charset="0"/>
              </a:rPr>
              <a:t>In our use case,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we will study the dataset name “</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data_generated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which was randomly generated from mackaroo.com. </a:t>
            </a:r>
          </a:p>
          <a:p>
            <a:pPr marL="0" marR="0" algn="just">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implementation of this use case will be as follow : first we are going to conduct a basic data exploratory analysis, then build different machine learning models, compare each model’s performance and finally choose the model with the highest accuracy.</a:t>
            </a:r>
            <a:endParaRPr lang="fr-FR"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8" name="Espace réservé du pied de page 17">
            <a:extLst>
              <a:ext uri="{FF2B5EF4-FFF2-40B4-BE49-F238E27FC236}">
                <a16:creationId xmlns:a16="http://schemas.microsoft.com/office/drawing/2014/main" id="{EE7B50B1-8FAA-125D-4355-A84B927CA529}"/>
              </a:ext>
            </a:extLst>
          </p:cNvPr>
          <p:cNvSpPr>
            <a:spLocks noGrp="1"/>
          </p:cNvSpPr>
          <p:nvPr>
            <p:ph type="ftr" sz="quarter" idx="52"/>
          </p:nvPr>
        </p:nvSpPr>
        <p:spPr>
          <a:xfrm>
            <a:off x="484632" y="6217920"/>
            <a:ext cx="4114800" cy="365125"/>
          </a:xfrm>
        </p:spPr>
        <p:txBody>
          <a:bodyPr rtlCol="0"/>
          <a:lstStyle>
            <a:defPPr>
              <a:defRPr lang="fr-FR"/>
            </a:defPPr>
          </a:lstStyle>
          <a:p>
            <a:pPr rtl="0"/>
            <a:r>
              <a:rPr lang="fr-FR" noProof="0"/>
              <a:t>Employee turnover analysis</a:t>
            </a:r>
            <a:endParaRPr lang="fr-FR" noProof="0" dirty="0"/>
          </a:p>
        </p:txBody>
      </p:sp>
      <p:pic>
        <p:nvPicPr>
          <p:cNvPr id="12" name="Espace réservé d’image 11">
            <a:extLst>
              <a:ext uri="{FF2B5EF4-FFF2-40B4-BE49-F238E27FC236}">
                <a16:creationId xmlns:a16="http://schemas.microsoft.com/office/drawing/2014/main" id="{5C1C6ACE-E7F1-AFB4-6F80-B0991B0B0727}"/>
              </a:ext>
            </a:extLst>
          </p:cNvPr>
          <p:cNvPicPr>
            <a:picLocks noGrp="1" noChangeAspect="1"/>
          </p:cNvPicPr>
          <p:nvPr>
            <p:ph type="pic" sz="quarter" idx="51"/>
          </p:nvPr>
        </p:nvPicPr>
        <p:blipFill>
          <a:blip r:embed="rId3"/>
          <a:srcRect l="18664" r="18664"/>
          <a:stretch/>
        </p:blipFill>
        <p:spPr>
          <a:xfrm>
            <a:off x="5745001" y="0"/>
            <a:ext cx="6446999" cy="6858000"/>
          </a:xfrm>
        </p:spPr>
      </p:pic>
      <p:sp>
        <p:nvSpPr>
          <p:cNvPr id="6" name="Forme libre : Forme 5">
            <a:extLst>
              <a:ext uri="{FF2B5EF4-FFF2-40B4-BE49-F238E27FC236}">
                <a16:creationId xmlns:a16="http://schemas.microsoft.com/office/drawing/2014/main" id="{78AFE25A-79F5-A3CA-19C6-A26F682E92B0}"/>
              </a:ext>
              <a:ext uri="{C183D7F6-B498-43B3-948B-1728B52AA6E4}">
                <adec:decorative xmlns:adec="http://schemas.microsoft.com/office/drawing/2017/decorative" val="1"/>
              </a:ext>
            </a:extLst>
          </p:cNvPr>
          <p:cNvSpPr/>
          <p:nvPr/>
        </p:nvSpPr>
        <p:spPr>
          <a:xfrm>
            <a:off x="4796530" y="8136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defPPr>
              <a:defRPr lang="fr-FR"/>
            </a:defPPr>
          </a:lstStyle>
          <a:p>
            <a:pPr marL="0" marR="0" lvl="0" indent="0" algn="ctr" defTabSz="914400" rtl="0" eaLnBrk="1" fontAlgn="auto" latinLnBrk="0" hangingPunct="1">
              <a:lnSpc>
                <a:spcPct val="100000"/>
              </a:lnSpc>
              <a:spcBef>
                <a:spcPts val="0"/>
              </a:spcBef>
              <a:spcAft>
                <a:spcPts val="0"/>
              </a:spcAft>
              <a:buClrTx/>
              <a:buSzTx/>
              <a:buFontTx/>
              <a:buNone/>
              <a:tabLst/>
              <a:defRPr lang="fr-FR"/>
            </a:pPr>
            <a:endParaRPr kumimoji="0" lang="fr-FR"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2" name="Espace réservé du pied de page 17">
            <a:extLst>
              <a:ext uri="{FF2B5EF4-FFF2-40B4-BE49-F238E27FC236}">
                <a16:creationId xmlns:a16="http://schemas.microsoft.com/office/drawing/2014/main" id="{39B7C077-943C-289B-EDAB-6B20345DB2CE}"/>
              </a:ext>
            </a:extLst>
          </p:cNvPr>
          <p:cNvSpPr txBox="1">
            <a:spLocks/>
          </p:cNvSpPr>
          <p:nvPr/>
        </p:nvSpPr>
        <p:spPr>
          <a:xfrm>
            <a:off x="5933800" y="6044340"/>
            <a:ext cx="4114800" cy="365125"/>
          </a:xfrm>
          <a:prstGeom prst="rect">
            <a:avLst/>
          </a:prstGeom>
          <a:solidFill>
            <a:schemeClr val="bg1"/>
          </a:solidFill>
        </p:spPr>
        <p:txBody>
          <a:bodyPr vert="horz" lIns="91440" tIns="45720" rIns="91440" bIns="45720" rtlCol="0" anchor="ctr">
            <a:noAutofit/>
          </a:bodyPr>
          <a:lstStyle>
            <a:defPPr rtl="0">
              <a:defRPr lang="fr-FR"/>
            </a:defPPr>
            <a:lvl1pPr marL="0" algn="l" defTabSz="914400" rtl="0" eaLnBrk="1" latinLnBrk="0" hangingPunct="1">
              <a:defRPr lang="fr-FR" sz="1200" kern="1200">
                <a:solidFill>
                  <a:schemeClr val="bg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a:lstStyle>
          <a:p>
            <a:r>
              <a:rPr lang="fr-FR" dirty="0">
                <a:solidFill>
                  <a:schemeClr val="tx1"/>
                </a:solidFill>
              </a:rPr>
              <a:t>Source : </a:t>
            </a:r>
            <a:r>
              <a:rPr lang="en-US" dirty="0">
                <a:solidFill>
                  <a:schemeClr val="tx1"/>
                </a:solidFill>
                <a:hlinkClick r:id="rId4">
                  <a:extLst>
                    <a:ext uri="{A12FA001-AC4F-418D-AE19-62706E023703}">
                      <ahyp:hlinkClr xmlns:ahyp="http://schemas.microsoft.com/office/drawing/2018/hyperlinkcolor" val="tx"/>
                    </a:ext>
                  </a:extLst>
                </a:hlinkClick>
              </a:rPr>
              <a:t>Quit Work Stock Photos, Images and Backgrounds for Free Download</a:t>
            </a:r>
            <a:endParaRPr lang="fr-FR" dirty="0">
              <a:solidFill>
                <a:schemeClr val="tx1"/>
              </a:solidFill>
            </a:endParaRPr>
          </a:p>
        </p:txBody>
      </p:sp>
    </p:spTree>
    <p:extLst>
      <p:ext uri="{BB962C8B-B14F-4D97-AF65-F5344CB8AC3E}">
        <p14:creationId xmlns:p14="http://schemas.microsoft.com/office/powerpoint/2010/main" val="3928384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re 45">
            <a:extLst>
              <a:ext uri="{FF2B5EF4-FFF2-40B4-BE49-F238E27FC236}">
                <a16:creationId xmlns:a16="http://schemas.microsoft.com/office/drawing/2014/main" id="{4D761329-3BEF-0173-1328-A4DB26572AFF}"/>
              </a:ext>
            </a:extLst>
          </p:cNvPr>
          <p:cNvSpPr>
            <a:spLocks noGrp="1"/>
          </p:cNvSpPr>
          <p:nvPr>
            <p:ph type="title"/>
          </p:nvPr>
        </p:nvSpPr>
        <p:spPr>
          <a:xfrm>
            <a:off x="5796643" y="1110343"/>
            <a:ext cx="5796643" cy="4245428"/>
          </a:xfrm>
        </p:spPr>
        <p:txBody>
          <a:bodyPr rtlCol="0"/>
          <a:lstStyle>
            <a:defPPr>
              <a:defRPr lang="fr-FR"/>
            </a:defPPr>
          </a:lstStyle>
          <a:p>
            <a:pPr marL="0" marR="0">
              <a:lnSpc>
                <a:spcPct val="107000"/>
              </a:lnSpc>
              <a:spcAft>
                <a:spcPts val="800"/>
              </a:spcAft>
              <a:buNone/>
            </a:pPr>
            <a:r>
              <a:rPr lang="en-US" sz="3600" kern="100" dirty="0">
                <a:latin typeface="Aptos" panose="020B0004020202020204" pitchFamily="34" charset="0"/>
                <a:ea typeface="Aptos" panose="020B0004020202020204" pitchFamily="34" charset="0"/>
                <a:cs typeface="Times New Roman" panose="02020603050405020304" pitchFamily="18" charset="0"/>
              </a:rPr>
              <a:t>- F</a:t>
            </a:r>
            <a:r>
              <a:rPr lang="en-US" sz="3600" kern="100" dirty="0">
                <a:effectLst/>
                <a:latin typeface="Aptos" panose="020B0004020202020204" pitchFamily="34" charset="0"/>
                <a:ea typeface="Aptos" panose="020B0004020202020204" pitchFamily="34" charset="0"/>
                <a:cs typeface="Times New Roman" panose="02020603050405020304" pitchFamily="18" charset="0"/>
              </a:rPr>
              <a:t>ind out the reason that employee is resigning from the company. </a:t>
            </a:r>
            <a:br>
              <a:rPr lang="en-US" sz="3600" kern="100" dirty="0">
                <a:effectLst/>
                <a:latin typeface="Aptos" panose="020B0004020202020204" pitchFamily="34" charset="0"/>
                <a:ea typeface="Aptos" panose="020B0004020202020204" pitchFamily="34" charset="0"/>
                <a:cs typeface="Times New Roman" panose="02020603050405020304" pitchFamily="18" charset="0"/>
              </a:rPr>
            </a:br>
            <a:br>
              <a:rPr lang="en-US" sz="3600" kern="100" dirty="0">
                <a:effectLst/>
                <a:latin typeface="Aptos" panose="020B0004020202020204" pitchFamily="34" charset="0"/>
                <a:ea typeface="Aptos" panose="020B0004020202020204" pitchFamily="34" charset="0"/>
                <a:cs typeface="Times New Roman" panose="02020603050405020304" pitchFamily="18" charset="0"/>
              </a:rPr>
            </a:br>
            <a:r>
              <a:rPr lang="en-US" sz="3600" kern="100" dirty="0">
                <a:effectLst/>
                <a:latin typeface="Aptos" panose="020B0004020202020204" pitchFamily="34" charset="0"/>
                <a:ea typeface="Aptos" panose="020B0004020202020204" pitchFamily="34" charset="0"/>
                <a:cs typeface="Times New Roman" panose="02020603050405020304" pitchFamily="18" charset="0"/>
              </a:rPr>
              <a:t>- Determine the key factor that led to the turnover. </a:t>
            </a:r>
            <a:endParaRPr lang="fr-FR" sz="3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Picture Placeholder 2">
            <a:extLst>
              <a:ext uri="{FF2B5EF4-FFF2-40B4-BE49-F238E27FC236}">
                <a16:creationId xmlns:a16="http://schemas.microsoft.com/office/drawing/2014/main" id="{9D6AB111-F05D-0556-FBF4-016BAC1D5BD7}"/>
              </a:ext>
            </a:extLst>
          </p:cNvPr>
          <p:cNvSpPr>
            <a:spLocks noGrp="1"/>
          </p:cNvSpPr>
          <p:nvPr>
            <p:ph type="pic" sz="quarter" idx="47"/>
          </p:nvPr>
        </p:nvSpPr>
        <p:spPr>
          <a:xfrm>
            <a:off x="435829" y="381476"/>
            <a:ext cx="5045662" cy="578309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txBody>
          <a:bodyPr/>
          <a:lstStyle/>
          <a:p>
            <a:r>
              <a:rPr lang="en-US" dirty="0"/>
              <a:t>.</a:t>
            </a:r>
            <a:endParaRPr lang="fr-FR" dirty="0"/>
          </a:p>
        </p:txBody>
      </p:sp>
      <p:sp>
        <p:nvSpPr>
          <p:cNvPr id="9" name="TextBox 8">
            <a:extLst>
              <a:ext uri="{FF2B5EF4-FFF2-40B4-BE49-F238E27FC236}">
                <a16:creationId xmlns:a16="http://schemas.microsoft.com/office/drawing/2014/main" id="{062CB367-B045-B296-F2C6-C62B0C4F7465}"/>
              </a:ext>
            </a:extLst>
          </p:cNvPr>
          <p:cNvSpPr txBox="1"/>
          <p:nvPr/>
        </p:nvSpPr>
        <p:spPr>
          <a:xfrm>
            <a:off x="335902" y="6343652"/>
            <a:ext cx="6096000" cy="369332"/>
          </a:xfrm>
          <a:prstGeom prst="rect">
            <a:avLst/>
          </a:prstGeom>
          <a:noFill/>
        </p:spPr>
        <p:txBody>
          <a:bodyPr wrap="square">
            <a:spAutoFit/>
          </a:bodyPr>
          <a:lstStyle/>
          <a:p>
            <a:pPr rtl="0"/>
            <a:r>
              <a:rPr lang="fr-FR" noProof="0" dirty="0" err="1">
                <a:solidFill>
                  <a:schemeClr val="bg1"/>
                </a:solidFill>
              </a:rPr>
              <a:t>Employee</a:t>
            </a:r>
            <a:r>
              <a:rPr lang="fr-FR" noProof="0" dirty="0">
                <a:solidFill>
                  <a:schemeClr val="bg1"/>
                </a:solidFill>
              </a:rPr>
              <a:t> turnover </a:t>
            </a:r>
            <a:r>
              <a:rPr lang="fr-FR" noProof="0" dirty="0" err="1">
                <a:solidFill>
                  <a:schemeClr val="bg1"/>
                </a:solidFill>
              </a:rPr>
              <a:t>analysis</a:t>
            </a:r>
            <a:endParaRPr lang="fr-FR" noProof="0" dirty="0">
              <a:solidFill>
                <a:schemeClr val="bg1"/>
              </a:solidFill>
            </a:endParaRPr>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re 18">
            <a:extLst>
              <a:ext uri="{FF2B5EF4-FFF2-40B4-BE49-F238E27FC236}">
                <a16:creationId xmlns:a16="http://schemas.microsoft.com/office/drawing/2014/main" id="{5DF64211-DCD8-B458-DBD2-EBDA7AE3396F}"/>
              </a:ext>
            </a:extLst>
          </p:cNvPr>
          <p:cNvSpPr>
            <a:spLocks noGrp="1"/>
          </p:cNvSpPr>
          <p:nvPr>
            <p:ph type="title"/>
          </p:nvPr>
        </p:nvSpPr>
        <p:spPr/>
        <p:txBody>
          <a:bodyPr rtlCol="0"/>
          <a:lstStyle>
            <a:defPPr>
              <a:defRPr lang="fr-FR"/>
            </a:defPPr>
          </a:lstStyle>
          <a:p>
            <a:pPr rtl="0"/>
            <a:r>
              <a:rPr lang="fr-FR" dirty="0" err="1"/>
              <a:t>Exploratory</a:t>
            </a:r>
            <a:r>
              <a:rPr lang="fr-FR" dirty="0"/>
              <a:t> Data </a:t>
            </a:r>
            <a:r>
              <a:rPr lang="fr-FR" dirty="0" err="1"/>
              <a:t>Analysis</a:t>
            </a:r>
            <a:endParaRPr lang="fr-FR" dirty="0"/>
          </a:p>
        </p:txBody>
      </p:sp>
      <p:sp>
        <p:nvSpPr>
          <p:cNvPr id="16" name="Espace réservé du texte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rtlCol="0"/>
          <a:lstStyle>
            <a:defPPr>
              <a:defRPr lang="fr-FR"/>
            </a:defPPr>
          </a:lstStyle>
          <a:p>
            <a:pPr rtl="0"/>
            <a:r>
              <a:rPr lang="fr-FR" dirty="0"/>
              <a:t>Bar chart</a:t>
            </a:r>
          </a:p>
        </p:txBody>
      </p:sp>
      <p:sp>
        <p:nvSpPr>
          <p:cNvPr id="9" name="Espace réservé du texte 8">
            <a:extLst>
              <a:ext uri="{FF2B5EF4-FFF2-40B4-BE49-F238E27FC236}">
                <a16:creationId xmlns:a16="http://schemas.microsoft.com/office/drawing/2014/main" id="{78024C77-A2F8-1ABA-5412-E6BB88B5FA1B}"/>
              </a:ext>
            </a:extLst>
          </p:cNvPr>
          <p:cNvSpPr>
            <a:spLocks noGrp="1"/>
          </p:cNvSpPr>
          <p:nvPr>
            <p:ph type="body" sz="quarter" idx="29"/>
          </p:nvPr>
        </p:nvSpPr>
        <p:spPr/>
        <p:txBody>
          <a:bodyPr rtlCol="0"/>
          <a:lstStyle>
            <a:defPPr>
              <a:defRPr lang="fr-FR"/>
            </a:defPPr>
          </a:lstStyle>
          <a:p>
            <a:pPr rtl="0"/>
            <a:r>
              <a:rPr lang="fr-FR" dirty="0" err="1"/>
              <a:t>Histogram</a:t>
            </a:r>
            <a:endParaRPr lang="fr-FR" dirty="0"/>
          </a:p>
        </p:txBody>
      </p:sp>
      <p:sp>
        <p:nvSpPr>
          <p:cNvPr id="18" name="Espace réservé du texte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rtlCol="0"/>
          <a:lstStyle>
            <a:defPPr>
              <a:defRPr lang="fr-FR"/>
            </a:defPPr>
          </a:lstStyle>
          <a:p>
            <a:pPr rtl="0"/>
            <a:r>
              <a:rPr lang="en-US" dirty="0"/>
              <a:t>m</a:t>
            </a:r>
            <a:r>
              <a:rPr lang="fr-FR" dirty="0"/>
              <a:t>in, max, </a:t>
            </a:r>
            <a:r>
              <a:rPr lang="fr-FR" dirty="0" err="1"/>
              <a:t>mean</a:t>
            </a:r>
            <a:r>
              <a:rPr lang="fr-FR" dirty="0"/>
              <a:t>, mode</a:t>
            </a:r>
          </a:p>
        </p:txBody>
      </p:sp>
      <p:sp>
        <p:nvSpPr>
          <p:cNvPr id="22" name="Espace réservé du texte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rtlCol="0"/>
          <a:lstStyle>
            <a:defPPr>
              <a:defRPr lang="fr-FR"/>
            </a:defPPr>
          </a:lstStyle>
          <a:p>
            <a:pPr rtl="0"/>
            <a:r>
              <a:rPr lang="fr-FR" dirty="0"/>
              <a:t>Standard </a:t>
            </a:r>
            <a:r>
              <a:rPr lang="fr-FR" dirty="0" err="1"/>
              <a:t>deviation</a:t>
            </a:r>
            <a:endParaRPr lang="fr-FR" dirty="0"/>
          </a:p>
        </p:txBody>
      </p:sp>
      <p:sp>
        <p:nvSpPr>
          <p:cNvPr id="24" name="Espace réservé du texte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rtlCol="0"/>
          <a:lstStyle>
            <a:defPPr>
              <a:defRPr lang="fr-FR"/>
            </a:defPPr>
          </a:lstStyle>
          <a:p>
            <a:pPr rtl="0"/>
            <a:r>
              <a:rPr lang="fr-FR" dirty="0"/>
              <a:t>Quartiles</a:t>
            </a:r>
          </a:p>
        </p:txBody>
      </p:sp>
      <p:sp>
        <p:nvSpPr>
          <p:cNvPr id="20" name="Espace réservé du pied de page 19">
            <a:extLst>
              <a:ext uri="{FF2B5EF4-FFF2-40B4-BE49-F238E27FC236}">
                <a16:creationId xmlns:a16="http://schemas.microsoft.com/office/drawing/2014/main" id="{1664F554-8F3F-2148-FE86-1FE8F66B856B}"/>
              </a:ext>
            </a:extLst>
          </p:cNvPr>
          <p:cNvSpPr>
            <a:spLocks noGrp="1"/>
          </p:cNvSpPr>
          <p:nvPr>
            <p:ph type="ftr" sz="quarter" idx="33"/>
          </p:nvPr>
        </p:nvSpPr>
        <p:spPr/>
        <p:txBody>
          <a:bodyPr rtlCol="0"/>
          <a:lstStyle>
            <a:defPPr>
              <a:defRPr lang="fr-FR"/>
            </a:defPPr>
          </a:lstStyle>
          <a:p>
            <a:pPr rtl="0"/>
            <a:r>
              <a:rPr lang="fr-FR" noProof="0"/>
              <a:t>Employee turnover analysis</a:t>
            </a:r>
            <a:endParaRPr lang="fr-FR" noProof="0" dirty="0"/>
          </a:p>
        </p:txBody>
      </p:sp>
    </p:spTree>
    <p:extLst>
      <p:ext uri="{BB962C8B-B14F-4D97-AF65-F5344CB8AC3E}">
        <p14:creationId xmlns:p14="http://schemas.microsoft.com/office/powerpoint/2010/main" val="2775535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re 37">
            <a:extLst>
              <a:ext uri="{FF2B5EF4-FFF2-40B4-BE49-F238E27FC236}">
                <a16:creationId xmlns:a16="http://schemas.microsoft.com/office/drawing/2014/main" id="{478CB64C-71AF-6B72-8069-000DD250502E}"/>
              </a:ext>
            </a:extLst>
          </p:cNvPr>
          <p:cNvSpPr>
            <a:spLocks noGrp="1"/>
          </p:cNvSpPr>
          <p:nvPr>
            <p:ph type="title"/>
          </p:nvPr>
        </p:nvSpPr>
        <p:spPr/>
        <p:txBody>
          <a:bodyPr rtlCol="0"/>
          <a:lstStyle>
            <a:defPPr>
              <a:defRPr lang="fr-FR"/>
            </a:defPPr>
          </a:lstStyle>
          <a:p>
            <a:pPr rtl="0"/>
            <a:r>
              <a:rPr lang="fr-FR" dirty="0" err="1"/>
              <a:t>Dataset</a:t>
            </a:r>
            <a:r>
              <a:rPr lang="fr-FR" dirty="0"/>
              <a:t> description</a:t>
            </a:r>
          </a:p>
        </p:txBody>
      </p:sp>
      <p:sp>
        <p:nvSpPr>
          <p:cNvPr id="4" name="Espace réservé du pied de page 3">
            <a:extLst>
              <a:ext uri="{FF2B5EF4-FFF2-40B4-BE49-F238E27FC236}">
                <a16:creationId xmlns:a16="http://schemas.microsoft.com/office/drawing/2014/main" id="{CE70155C-EA7D-1AC6-6F40-25FF295F9BD4}"/>
              </a:ext>
            </a:extLst>
          </p:cNvPr>
          <p:cNvSpPr>
            <a:spLocks noGrp="1"/>
          </p:cNvSpPr>
          <p:nvPr>
            <p:ph type="ftr" sz="quarter" idx="54"/>
          </p:nvPr>
        </p:nvSpPr>
        <p:spPr/>
        <p:txBody>
          <a:bodyPr rtlCol="0"/>
          <a:lstStyle>
            <a:defPPr>
              <a:defRPr lang="fr-FR"/>
            </a:defPPr>
          </a:lstStyle>
          <a:p>
            <a:pPr rtl="0"/>
            <a:r>
              <a:rPr lang="fr-FR" noProof="0"/>
              <a:t>Employee turnover analysis</a:t>
            </a:r>
            <a:endParaRPr lang="fr-FR" noProof="0" dirty="0"/>
          </a:p>
        </p:txBody>
      </p:sp>
      <p:graphicFrame>
        <p:nvGraphicFramePr>
          <p:cNvPr id="24" name="Table 23">
            <a:extLst>
              <a:ext uri="{FF2B5EF4-FFF2-40B4-BE49-F238E27FC236}">
                <a16:creationId xmlns:a16="http://schemas.microsoft.com/office/drawing/2014/main" id="{3ADF4E8D-FB20-22BF-21B2-F70037C742B8}"/>
              </a:ext>
            </a:extLst>
          </p:cNvPr>
          <p:cNvGraphicFramePr>
            <a:graphicFrameLocks noGrp="1"/>
          </p:cNvGraphicFramePr>
          <p:nvPr>
            <p:extLst>
              <p:ext uri="{D42A27DB-BD31-4B8C-83A1-F6EECF244321}">
                <p14:modId xmlns:p14="http://schemas.microsoft.com/office/powerpoint/2010/main" val="727443349"/>
              </p:ext>
            </p:extLst>
          </p:nvPr>
        </p:nvGraphicFramePr>
        <p:xfrm>
          <a:off x="625929" y="1628622"/>
          <a:ext cx="11174184" cy="2208592"/>
        </p:xfrm>
        <a:graphic>
          <a:graphicData uri="http://schemas.openxmlformats.org/drawingml/2006/table">
            <a:tbl>
              <a:tblPr firstRow="1" bandRow="1">
                <a:tableStyleId>{073A0DAA-6AF3-43AB-8588-CEC1D06C72B9}</a:tableStyleId>
              </a:tblPr>
              <a:tblGrid>
                <a:gridCol w="1862364">
                  <a:extLst>
                    <a:ext uri="{9D8B030D-6E8A-4147-A177-3AD203B41FA5}">
                      <a16:colId xmlns:a16="http://schemas.microsoft.com/office/drawing/2014/main" val="2038206176"/>
                    </a:ext>
                  </a:extLst>
                </a:gridCol>
                <a:gridCol w="1862364">
                  <a:extLst>
                    <a:ext uri="{9D8B030D-6E8A-4147-A177-3AD203B41FA5}">
                      <a16:colId xmlns:a16="http://schemas.microsoft.com/office/drawing/2014/main" val="3088800684"/>
                    </a:ext>
                  </a:extLst>
                </a:gridCol>
                <a:gridCol w="1862364">
                  <a:extLst>
                    <a:ext uri="{9D8B030D-6E8A-4147-A177-3AD203B41FA5}">
                      <a16:colId xmlns:a16="http://schemas.microsoft.com/office/drawing/2014/main" val="3610233325"/>
                    </a:ext>
                  </a:extLst>
                </a:gridCol>
                <a:gridCol w="1862364">
                  <a:extLst>
                    <a:ext uri="{9D8B030D-6E8A-4147-A177-3AD203B41FA5}">
                      <a16:colId xmlns:a16="http://schemas.microsoft.com/office/drawing/2014/main" val="2551964225"/>
                    </a:ext>
                  </a:extLst>
                </a:gridCol>
                <a:gridCol w="1862364">
                  <a:extLst>
                    <a:ext uri="{9D8B030D-6E8A-4147-A177-3AD203B41FA5}">
                      <a16:colId xmlns:a16="http://schemas.microsoft.com/office/drawing/2014/main" val="1778019036"/>
                    </a:ext>
                  </a:extLst>
                </a:gridCol>
                <a:gridCol w="1862364">
                  <a:extLst>
                    <a:ext uri="{9D8B030D-6E8A-4147-A177-3AD203B41FA5}">
                      <a16:colId xmlns:a16="http://schemas.microsoft.com/office/drawing/2014/main" val="3509796035"/>
                    </a:ext>
                  </a:extLst>
                </a:gridCol>
              </a:tblGrid>
              <a:tr h="714771">
                <a:tc>
                  <a:txBody>
                    <a:bodyPr/>
                    <a:lstStyle/>
                    <a:p>
                      <a:r>
                        <a:rPr lang="fr-FR" sz="1200" dirty="0" err="1"/>
                        <a:t>Satisfaction_Score</a:t>
                      </a:r>
                      <a:endParaRPr lang="fr-FR" sz="1200" dirty="0"/>
                    </a:p>
                  </a:txBody>
                  <a:tcPr/>
                </a:tc>
                <a:tc>
                  <a:txBody>
                    <a:bodyPr/>
                    <a:lstStyle/>
                    <a:p>
                      <a:r>
                        <a:rPr lang="fr-FR" sz="1400" dirty="0" err="1"/>
                        <a:t>Realised_Project</a:t>
                      </a:r>
                      <a:endParaRPr lang="fr-FR" sz="1400" dirty="0"/>
                    </a:p>
                  </a:txBody>
                  <a:tcPr/>
                </a:tc>
                <a:tc>
                  <a:txBody>
                    <a:bodyPr/>
                    <a:lstStyle/>
                    <a:p>
                      <a:r>
                        <a:rPr lang="fr-FR" sz="1400" dirty="0" err="1"/>
                        <a:t>Performance_Score</a:t>
                      </a:r>
                      <a:endParaRPr lang="fr-FR" sz="1400" dirty="0"/>
                    </a:p>
                  </a:txBody>
                  <a:tcPr/>
                </a:tc>
                <a:tc>
                  <a:txBody>
                    <a:bodyPr/>
                    <a:lstStyle/>
                    <a:p>
                      <a:r>
                        <a:rPr lang="fr-FR" sz="1400" dirty="0" err="1"/>
                        <a:t>Work_accident</a:t>
                      </a:r>
                      <a:endParaRPr lang="fr-FR" sz="1400" dirty="0"/>
                    </a:p>
                  </a:txBody>
                  <a:tcPr/>
                </a:tc>
                <a:tc>
                  <a:txBody>
                    <a:bodyPr/>
                    <a:lstStyle/>
                    <a:p>
                      <a:r>
                        <a:rPr lang="fr-FR" sz="1400" dirty="0" err="1"/>
                        <a:t>Promotion_History</a:t>
                      </a:r>
                      <a:endParaRPr lang="fr-FR" sz="1400" dirty="0"/>
                    </a:p>
                  </a:txBody>
                  <a:tcPr/>
                </a:tc>
                <a:tc>
                  <a:txBody>
                    <a:bodyPr/>
                    <a:lstStyle/>
                    <a:p>
                      <a:r>
                        <a:rPr lang="fr-FR" sz="1400" dirty="0" err="1"/>
                        <a:t>Department</a:t>
                      </a:r>
                      <a:endParaRPr lang="fr-FR" sz="1400" dirty="0"/>
                    </a:p>
                  </a:txBody>
                  <a:tcPr>
                    <a:solidFill>
                      <a:schemeClr val="accent4"/>
                    </a:solidFill>
                  </a:tcPr>
                </a:tc>
                <a:extLst>
                  <a:ext uri="{0D108BD9-81ED-4DB2-BD59-A6C34878D82A}">
                    <a16:rowId xmlns:a16="http://schemas.microsoft.com/office/drawing/2014/main" val="715949317"/>
                  </a:ext>
                </a:extLst>
              </a:tr>
              <a:tr h="1493821">
                <a:tc>
                  <a:txBody>
                    <a:bodyPr/>
                    <a:lstStyle/>
                    <a:p>
                      <a:r>
                        <a:rPr lang="en-US" dirty="0"/>
                        <a:t>Numerical (0-10)</a:t>
                      </a:r>
                      <a:endParaRPr lang="fr-FR" dirty="0"/>
                    </a:p>
                  </a:txBody>
                  <a:tcPr/>
                </a:tc>
                <a:tc>
                  <a:txBody>
                    <a:bodyPr/>
                    <a:lstStyle/>
                    <a:p>
                      <a:r>
                        <a:rPr lang="en-US" dirty="0"/>
                        <a:t>Numerical (1-10)</a:t>
                      </a:r>
                      <a:endParaRPr lang="fr-FR" dirty="0"/>
                    </a:p>
                  </a:txBody>
                  <a:tcPr/>
                </a:tc>
                <a:tc>
                  <a:txBody>
                    <a:bodyPr/>
                    <a:lstStyle/>
                    <a:p>
                      <a:r>
                        <a:rPr lang="en-US" dirty="0"/>
                        <a:t>Numerical (0-10)</a:t>
                      </a:r>
                      <a:endParaRPr lang="fr-FR" dirty="0"/>
                    </a:p>
                  </a:txBody>
                  <a:tcPr/>
                </a:tc>
                <a:tc>
                  <a:txBody>
                    <a:bodyPr/>
                    <a:lstStyle/>
                    <a:p>
                      <a:r>
                        <a:rPr lang="en-US" dirty="0"/>
                        <a:t>Numerical (1-0)</a:t>
                      </a:r>
                    </a:p>
                    <a:p>
                      <a:r>
                        <a:rPr lang="en-US" dirty="0"/>
                        <a:t>True= 1</a:t>
                      </a:r>
                    </a:p>
                    <a:p>
                      <a:r>
                        <a:rPr lang="en-US" dirty="0"/>
                        <a:t>False = 0</a:t>
                      </a:r>
                      <a:endParaRPr lang="fr-FR" dirty="0"/>
                    </a:p>
                  </a:txBody>
                  <a:tcPr/>
                </a:tc>
                <a:tc>
                  <a:txBody>
                    <a:bodyPr/>
                    <a:lstStyle/>
                    <a:p>
                      <a:r>
                        <a:rPr lang="en-US" dirty="0"/>
                        <a:t>Numerical (1-0)</a:t>
                      </a:r>
                    </a:p>
                    <a:p>
                      <a:r>
                        <a:rPr lang="en-US" dirty="0"/>
                        <a:t>True= 1</a:t>
                      </a:r>
                    </a:p>
                    <a:p>
                      <a:r>
                        <a:rPr lang="en-US" dirty="0"/>
                        <a:t>False = 0</a:t>
                      </a:r>
                      <a:endParaRPr lang="fr-FR" dirty="0"/>
                    </a:p>
                    <a:p>
                      <a:endParaRPr lang="fr-FR" dirty="0"/>
                    </a:p>
                  </a:txBody>
                  <a:tcPr/>
                </a:tc>
                <a:tc>
                  <a:txBody>
                    <a:bodyPr/>
                    <a:lstStyle/>
                    <a:p>
                      <a:r>
                        <a:rPr lang="en-US" dirty="0"/>
                        <a:t>Categorical</a:t>
                      </a:r>
                      <a:endParaRPr lang="fr-FR" dirty="0"/>
                    </a:p>
                  </a:txBody>
                  <a:tcPr/>
                </a:tc>
                <a:extLst>
                  <a:ext uri="{0D108BD9-81ED-4DB2-BD59-A6C34878D82A}">
                    <a16:rowId xmlns:a16="http://schemas.microsoft.com/office/drawing/2014/main" val="2683558967"/>
                  </a:ext>
                </a:extLst>
              </a:tr>
            </a:tbl>
          </a:graphicData>
        </a:graphic>
      </p:graphicFrame>
      <p:graphicFrame>
        <p:nvGraphicFramePr>
          <p:cNvPr id="25" name="Table 24">
            <a:extLst>
              <a:ext uri="{FF2B5EF4-FFF2-40B4-BE49-F238E27FC236}">
                <a16:creationId xmlns:a16="http://schemas.microsoft.com/office/drawing/2014/main" id="{EF0F9032-19C8-A693-F7F8-4B1FA46AD271}"/>
              </a:ext>
            </a:extLst>
          </p:cNvPr>
          <p:cNvGraphicFramePr>
            <a:graphicFrameLocks noGrp="1"/>
          </p:cNvGraphicFramePr>
          <p:nvPr>
            <p:extLst>
              <p:ext uri="{D42A27DB-BD31-4B8C-83A1-F6EECF244321}">
                <p14:modId xmlns:p14="http://schemas.microsoft.com/office/powerpoint/2010/main" val="4154649696"/>
              </p:ext>
            </p:extLst>
          </p:nvPr>
        </p:nvGraphicFramePr>
        <p:xfrm>
          <a:off x="625929" y="3996415"/>
          <a:ext cx="11174184" cy="2208592"/>
        </p:xfrm>
        <a:graphic>
          <a:graphicData uri="http://schemas.openxmlformats.org/drawingml/2006/table">
            <a:tbl>
              <a:tblPr firstRow="1" bandRow="1">
                <a:tableStyleId>{073A0DAA-6AF3-43AB-8588-CEC1D06C72B9}</a:tableStyleId>
              </a:tblPr>
              <a:tblGrid>
                <a:gridCol w="1862364">
                  <a:extLst>
                    <a:ext uri="{9D8B030D-6E8A-4147-A177-3AD203B41FA5}">
                      <a16:colId xmlns:a16="http://schemas.microsoft.com/office/drawing/2014/main" val="2038206176"/>
                    </a:ext>
                  </a:extLst>
                </a:gridCol>
                <a:gridCol w="1862364">
                  <a:extLst>
                    <a:ext uri="{9D8B030D-6E8A-4147-A177-3AD203B41FA5}">
                      <a16:colId xmlns:a16="http://schemas.microsoft.com/office/drawing/2014/main" val="3088800684"/>
                    </a:ext>
                  </a:extLst>
                </a:gridCol>
                <a:gridCol w="1862364">
                  <a:extLst>
                    <a:ext uri="{9D8B030D-6E8A-4147-A177-3AD203B41FA5}">
                      <a16:colId xmlns:a16="http://schemas.microsoft.com/office/drawing/2014/main" val="3610233325"/>
                    </a:ext>
                  </a:extLst>
                </a:gridCol>
                <a:gridCol w="1862364">
                  <a:extLst>
                    <a:ext uri="{9D8B030D-6E8A-4147-A177-3AD203B41FA5}">
                      <a16:colId xmlns:a16="http://schemas.microsoft.com/office/drawing/2014/main" val="2551964225"/>
                    </a:ext>
                  </a:extLst>
                </a:gridCol>
                <a:gridCol w="1862364">
                  <a:extLst>
                    <a:ext uri="{9D8B030D-6E8A-4147-A177-3AD203B41FA5}">
                      <a16:colId xmlns:a16="http://schemas.microsoft.com/office/drawing/2014/main" val="1778019036"/>
                    </a:ext>
                  </a:extLst>
                </a:gridCol>
                <a:gridCol w="1862364">
                  <a:extLst>
                    <a:ext uri="{9D8B030D-6E8A-4147-A177-3AD203B41FA5}">
                      <a16:colId xmlns:a16="http://schemas.microsoft.com/office/drawing/2014/main" val="3509796035"/>
                    </a:ext>
                  </a:extLst>
                </a:gridCol>
              </a:tblGrid>
              <a:tr h="714771">
                <a:tc>
                  <a:txBody>
                    <a:bodyPr/>
                    <a:lstStyle/>
                    <a:p>
                      <a:r>
                        <a:rPr lang="fr-FR" sz="1400" dirty="0" err="1"/>
                        <a:t>Montly_Hours</a:t>
                      </a:r>
                      <a:endParaRPr lang="fr-FR" sz="1400" dirty="0"/>
                    </a:p>
                  </a:txBody>
                  <a:tcPr/>
                </a:tc>
                <a:tc>
                  <a:txBody>
                    <a:bodyPr/>
                    <a:lstStyle/>
                    <a:p>
                      <a:r>
                        <a:rPr lang="fr-FR" sz="1400" dirty="0"/>
                        <a:t>Tenure</a:t>
                      </a:r>
                    </a:p>
                  </a:txBody>
                  <a:tcPr/>
                </a:tc>
                <a:tc>
                  <a:txBody>
                    <a:bodyPr/>
                    <a:lstStyle/>
                    <a:p>
                      <a:r>
                        <a:rPr lang="fr-FR" sz="1400" dirty="0" err="1"/>
                        <a:t>Employment_status</a:t>
                      </a:r>
                      <a:endParaRPr lang="fr-FR" sz="1400" dirty="0"/>
                    </a:p>
                  </a:txBody>
                  <a:tcPr/>
                </a:tc>
                <a:tc>
                  <a:txBody>
                    <a:bodyPr/>
                    <a:lstStyle/>
                    <a:p>
                      <a:r>
                        <a:rPr lang="fr-FR" sz="1400" dirty="0" err="1"/>
                        <a:t>Job_level</a:t>
                      </a:r>
                      <a:endParaRPr lang="fr-FR" sz="1400" dirty="0"/>
                    </a:p>
                  </a:txBody>
                  <a:tcPr>
                    <a:solidFill>
                      <a:schemeClr val="accent4"/>
                    </a:solidFill>
                  </a:tcPr>
                </a:tc>
                <a:tc>
                  <a:txBody>
                    <a:bodyPr/>
                    <a:lstStyle/>
                    <a:p>
                      <a:r>
                        <a:rPr lang="fr-FR" sz="1400" dirty="0"/>
                        <a:t>Bonus</a:t>
                      </a:r>
                    </a:p>
                  </a:txBody>
                  <a:tcPr/>
                </a:tc>
                <a:tc>
                  <a:txBody>
                    <a:bodyPr/>
                    <a:lstStyle/>
                    <a:p>
                      <a:r>
                        <a:rPr lang="fr-FR" sz="1400" dirty="0"/>
                        <a:t>Salary</a:t>
                      </a:r>
                    </a:p>
                  </a:txBody>
                  <a:tcPr>
                    <a:solidFill>
                      <a:schemeClr val="accent4"/>
                    </a:solidFill>
                  </a:tcPr>
                </a:tc>
                <a:extLst>
                  <a:ext uri="{0D108BD9-81ED-4DB2-BD59-A6C34878D82A}">
                    <a16:rowId xmlns:a16="http://schemas.microsoft.com/office/drawing/2014/main" val="715949317"/>
                  </a:ext>
                </a:extLst>
              </a:tr>
              <a:tr h="14938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Numerical (96-320)</a:t>
                      </a:r>
                      <a:endParaRPr lang="fr-FR" dirty="0"/>
                    </a:p>
                  </a:txBody>
                  <a:tcPr/>
                </a:tc>
                <a:tc>
                  <a:txBody>
                    <a:bodyPr/>
                    <a:lstStyle/>
                    <a:p>
                      <a:r>
                        <a:rPr lang="en-US" dirty="0"/>
                        <a:t>Numerical (0-10)</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Numerical (0-1)</a:t>
                      </a:r>
                      <a:endParaRPr lang="fr-FR" dirty="0"/>
                    </a:p>
                    <a:p>
                      <a:r>
                        <a:rPr lang="en-US" dirty="0"/>
                        <a:t>True= 1</a:t>
                      </a:r>
                    </a:p>
                    <a:p>
                      <a:r>
                        <a:rPr lang="en-US" dirty="0"/>
                        <a:t>False = 0</a:t>
                      </a:r>
                      <a:endParaRPr lang="fr-FR" dirty="0"/>
                    </a:p>
                    <a:p>
                      <a:endParaRPr lang="fr-FR" dirty="0"/>
                    </a:p>
                  </a:txBody>
                  <a:tcPr/>
                </a:tc>
                <a:tc>
                  <a:txBody>
                    <a:bodyPr/>
                    <a:lstStyle/>
                    <a:p>
                      <a:r>
                        <a:rPr lang="en-US" dirty="0"/>
                        <a:t>Categorical</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Numerical (0-1)</a:t>
                      </a:r>
                      <a:endParaRPr lang="fr-FR" dirty="0"/>
                    </a:p>
                    <a:p>
                      <a:r>
                        <a:rPr lang="en-US" dirty="0"/>
                        <a:t>True= 1</a:t>
                      </a:r>
                    </a:p>
                    <a:p>
                      <a:r>
                        <a:rPr lang="en-US" dirty="0"/>
                        <a:t>False = 0</a:t>
                      </a:r>
                      <a:endParaRPr lang="fr-FR" dirty="0"/>
                    </a:p>
                    <a:p>
                      <a:endParaRPr lang="fr-FR" dirty="0"/>
                    </a:p>
                  </a:txBody>
                  <a:tcPr/>
                </a:tc>
                <a:tc>
                  <a:txBody>
                    <a:bodyPr/>
                    <a:lstStyle/>
                    <a:p>
                      <a:r>
                        <a:rPr lang="en-US" dirty="0"/>
                        <a:t>Categorical</a:t>
                      </a:r>
                      <a:endParaRPr lang="fr-FR" dirty="0"/>
                    </a:p>
                  </a:txBody>
                  <a:tcPr/>
                </a:tc>
                <a:extLst>
                  <a:ext uri="{0D108BD9-81ED-4DB2-BD59-A6C34878D82A}">
                    <a16:rowId xmlns:a16="http://schemas.microsoft.com/office/drawing/2014/main" val="2683558967"/>
                  </a:ext>
                </a:extLst>
              </a:tr>
            </a:tbl>
          </a:graphicData>
        </a:graphic>
      </p:graphicFrame>
    </p:spTree>
    <p:extLst>
      <p:ext uri="{BB962C8B-B14F-4D97-AF65-F5344CB8AC3E}">
        <p14:creationId xmlns:p14="http://schemas.microsoft.com/office/powerpoint/2010/main" val="262402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C3909C20-0D2D-57FA-781F-CBBEC0E432DE}"/>
              </a:ext>
            </a:extLst>
          </p:cNvPr>
          <p:cNvSpPr>
            <a:spLocks noGrp="1"/>
          </p:cNvSpPr>
          <p:nvPr>
            <p:ph type="ftr" sz="quarter" idx="54"/>
          </p:nvPr>
        </p:nvSpPr>
        <p:spPr/>
        <p:txBody>
          <a:bodyPr/>
          <a:lstStyle/>
          <a:p>
            <a:pPr rtl="0"/>
            <a:r>
              <a:rPr lang="fr-FR" noProof="0"/>
              <a:t>Employee turnover analysis</a:t>
            </a:r>
            <a:endParaRPr lang="fr-FR" noProof="0" dirty="0"/>
          </a:p>
        </p:txBody>
      </p:sp>
      <p:pic>
        <p:nvPicPr>
          <p:cNvPr id="15" name="Picture 14" descr="A screenshot of a computer&#10;&#10;AI-generated content may be incorrect.">
            <a:extLst>
              <a:ext uri="{FF2B5EF4-FFF2-40B4-BE49-F238E27FC236}">
                <a16:creationId xmlns:a16="http://schemas.microsoft.com/office/drawing/2014/main" id="{865A3EDD-FF83-4488-EE77-9BEDEAE68AB0}"/>
              </a:ext>
            </a:extLst>
          </p:cNvPr>
          <p:cNvPicPr>
            <a:picLocks noChangeAspect="1"/>
          </p:cNvPicPr>
          <p:nvPr/>
        </p:nvPicPr>
        <p:blipFill>
          <a:blip r:embed="rId2"/>
          <a:stretch>
            <a:fillRect/>
          </a:stretch>
        </p:blipFill>
        <p:spPr>
          <a:xfrm>
            <a:off x="0" y="59665"/>
            <a:ext cx="12192000" cy="6158255"/>
          </a:xfrm>
          <a:prstGeom prst="rect">
            <a:avLst/>
          </a:prstGeom>
        </p:spPr>
      </p:pic>
    </p:spTree>
    <p:extLst>
      <p:ext uri="{BB962C8B-B14F-4D97-AF65-F5344CB8AC3E}">
        <p14:creationId xmlns:p14="http://schemas.microsoft.com/office/powerpoint/2010/main" val="1003052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A69D5-0768-4436-1F47-DA63A4D3EA15}"/>
            </a:ext>
          </a:extLst>
        </p:cNvPr>
        <p:cNvGrpSpPr/>
        <p:nvPr/>
      </p:nvGrpSpPr>
      <p:grpSpPr>
        <a:xfrm>
          <a:off x="0" y="0"/>
          <a:ext cx="0" cy="0"/>
          <a:chOff x="0" y="0"/>
          <a:chExt cx="0" cy="0"/>
        </a:xfrm>
      </p:grpSpPr>
      <p:sp>
        <p:nvSpPr>
          <p:cNvPr id="10" name="Titre 9">
            <a:extLst>
              <a:ext uri="{FF2B5EF4-FFF2-40B4-BE49-F238E27FC236}">
                <a16:creationId xmlns:a16="http://schemas.microsoft.com/office/drawing/2014/main" id="{A12F2D63-2BDE-5429-F40E-F51CFAC7235B}"/>
              </a:ext>
            </a:extLst>
          </p:cNvPr>
          <p:cNvSpPr>
            <a:spLocks noGrp="1"/>
          </p:cNvSpPr>
          <p:nvPr>
            <p:ph type="title"/>
          </p:nvPr>
        </p:nvSpPr>
        <p:spPr>
          <a:xfrm>
            <a:off x="587829" y="88196"/>
            <a:ext cx="10515600" cy="1115434"/>
          </a:xfrm>
        </p:spPr>
        <p:txBody>
          <a:bodyPr rtlCol="0"/>
          <a:lstStyle>
            <a:defPPr>
              <a:defRPr lang="fr-FR"/>
            </a:defPPr>
          </a:lstStyle>
          <a:p>
            <a:pPr rtl="0"/>
            <a:r>
              <a:rPr lang="en-US" dirty="0"/>
              <a:t>B</a:t>
            </a:r>
            <a:r>
              <a:rPr lang="fr-FR" dirty="0" err="1"/>
              <a:t>ar</a:t>
            </a:r>
            <a:r>
              <a:rPr lang="fr-FR" dirty="0"/>
              <a:t> chart</a:t>
            </a:r>
          </a:p>
        </p:txBody>
      </p:sp>
      <p:sp>
        <p:nvSpPr>
          <p:cNvPr id="4" name="Espace réservé du pied de page 3">
            <a:extLst>
              <a:ext uri="{FF2B5EF4-FFF2-40B4-BE49-F238E27FC236}">
                <a16:creationId xmlns:a16="http://schemas.microsoft.com/office/drawing/2014/main" id="{DF49B6D7-05D4-12D3-C5A4-E453833D1A3E}"/>
              </a:ext>
            </a:extLst>
          </p:cNvPr>
          <p:cNvSpPr>
            <a:spLocks noGrp="1"/>
          </p:cNvSpPr>
          <p:nvPr>
            <p:ph type="ftr" sz="quarter" idx="28"/>
          </p:nvPr>
        </p:nvSpPr>
        <p:spPr>
          <a:xfrm>
            <a:off x="484632" y="6217920"/>
            <a:ext cx="4114800" cy="365125"/>
          </a:xfrm>
        </p:spPr>
        <p:txBody>
          <a:bodyPr rtlCol="0"/>
          <a:lstStyle>
            <a:defPPr>
              <a:defRPr lang="fr-FR"/>
            </a:defPPr>
          </a:lstStyle>
          <a:p>
            <a:pPr rtl="0"/>
            <a:r>
              <a:rPr lang="fr-FR" noProof="0"/>
              <a:t>Employee turnover analysis</a:t>
            </a:r>
            <a:endParaRPr lang="fr-FR" noProof="0" dirty="0"/>
          </a:p>
        </p:txBody>
      </p:sp>
      <p:pic>
        <p:nvPicPr>
          <p:cNvPr id="6" name="Picture 5">
            <a:extLst>
              <a:ext uri="{FF2B5EF4-FFF2-40B4-BE49-F238E27FC236}">
                <a16:creationId xmlns:a16="http://schemas.microsoft.com/office/drawing/2014/main" id="{E2A6B28C-D48D-F7F8-740E-83DB525D27D9}"/>
              </a:ext>
            </a:extLst>
          </p:cNvPr>
          <p:cNvPicPr>
            <a:picLocks noChangeAspect="1"/>
          </p:cNvPicPr>
          <p:nvPr/>
        </p:nvPicPr>
        <p:blipFill>
          <a:blip r:embed="rId3"/>
          <a:stretch>
            <a:fillRect/>
          </a:stretch>
        </p:blipFill>
        <p:spPr>
          <a:xfrm>
            <a:off x="2140412" y="1007623"/>
            <a:ext cx="9333010" cy="5182502"/>
          </a:xfrm>
          <a:prstGeom prst="rect">
            <a:avLst/>
          </a:prstGeom>
        </p:spPr>
      </p:pic>
      <p:cxnSp>
        <p:nvCxnSpPr>
          <p:cNvPr id="21" name="Straight Arrow Connector 20">
            <a:extLst>
              <a:ext uri="{FF2B5EF4-FFF2-40B4-BE49-F238E27FC236}">
                <a16:creationId xmlns:a16="http://schemas.microsoft.com/office/drawing/2014/main" id="{CE2747B9-4DD9-BA5C-8B58-E2683268FDB8}"/>
              </a:ext>
            </a:extLst>
          </p:cNvPr>
          <p:cNvCxnSpPr/>
          <p:nvPr/>
        </p:nvCxnSpPr>
        <p:spPr>
          <a:xfrm flipV="1">
            <a:off x="5430208" y="5624326"/>
            <a:ext cx="255419" cy="40867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E4F7507-504F-7B48-3552-440FC4B48591}"/>
              </a:ext>
            </a:extLst>
          </p:cNvPr>
          <p:cNvCxnSpPr/>
          <p:nvPr/>
        </p:nvCxnSpPr>
        <p:spPr>
          <a:xfrm flipV="1">
            <a:off x="8324105" y="5624326"/>
            <a:ext cx="255419" cy="408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240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E913-2B26-1B1F-1D73-90C9A266885C}"/>
            </a:ext>
          </a:extLst>
        </p:cNvPr>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040A06C8-B62F-537A-BBA4-E9CE475FE373}"/>
              </a:ext>
            </a:extLst>
          </p:cNvPr>
          <p:cNvSpPr>
            <a:spLocks noGrp="1"/>
          </p:cNvSpPr>
          <p:nvPr>
            <p:ph type="ftr" sz="quarter" idx="28"/>
          </p:nvPr>
        </p:nvSpPr>
        <p:spPr>
          <a:xfrm>
            <a:off x="484632" y="6217920"/>
            <a:ext cx="4114800" cy="365125"/>
          </a:xfrm>
        </p:spPr>
        <p:txBody>
          <a:bodyPr rtlCol="0"/>
          <a:lstStyle>
            <a:defPPr>
              <a:defRPr lang="fr-FR"/>
            </a:defPPr>
          </a:lstStyle>
          <a:p>
            <a:pPr rtl="0"/>
            <a:r>
              <a:rPr lang="fr-FR" noProof="0"/>
              <a:t>Employee turnover analysis</a:t>
            </a:r>
            <a:endParaRPr lang="fr-FR" noProof="0" dirty="0"/>
          </a:p>
        </p:txBody>
      </p:sp>
      <p:pic>
        <p:nvPicPr>
          <p:cNvPr id="7" name="Picture 6">
            <a:extLst>
              <a:ext uri="{FF2B5EF4-FFF2-40B4-BE49-F238E27FC236}">
                <a16:creationId xmlns:a16="http://schemas.microsoft.com/office/drawing/2014/main" id="{76E43425-2967-22AE-BE25-58A3CCBFA00D}"/>
              </a:ext>
            </a:extLst>
          </p:cNvPr>
          <p:cNvPicPr>
            <a:picLocks noChangeAspect="1"/>
          </p:cNvPicPr>
          <p:nvPr/>
        </p:nvPicPr>
        <p:blipFill>
          <a:blip r:embed="rId3"/>
          <a:stretch>
            <a:fillRect/>
          </a:stretch>
        </p:blipFill>
        <p:spPr>
          <a:xfrm>
            <a:off x="0" y="344871"/>
            <a:ext cx="12192000" cy="5580845"/>
          </a:xfrm>
          <a:prstGeom prst="rect">
            <a:avLst/>
          </a:prstGeom>
        </p:spPr>
      </p:pic>
      <p:cxnSp>
        <p:nvCxnSpPr>
          <p:cNvPr id="9" name="Straight Arrow Connector 8">
            <a:extLst>
              <a:ext uri="{FF2B5EF4-FFF2-40B4-BE49-F238E27FC236}">
                <a16:creationId xmlns:a16="http://schemas.microsoft.com/office/drawing/2014/main" id="{C71BB416-0F39-BE47-2599-62552F788E3E}"/>
              </a:ext>
            </a:extLst>
          </p:cNvPr>
          <p:cNvCxnSpPr/>
          <p:nvPr/>
        </p:nvCxnSpPr>
        <p:spPr>
          <a:xfrm flipV="1">
            <a:off x="229213" y="3902798"/>
            <a:ext cx="255419" cy="408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5EE6138-29F0-B870-C398-8E1C723B330A}"/>
              </a:ext>
            </a:extLst>
          </p:cNvPr>
          <p:cNvCxnSpPr/>
          <p:nvPr/>
        </p:nvCxnSpPr>
        <p:spPr>
          <a:xfrm flipV="1">
            <a:off x="229213" y="2610378"/>
            <a:ext cx="255419" cy="40867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778362"/>
      </p:ext>
    </p:extLst>
  </p:cSld>
  <p:clrMapOvr>
    <a:masterClrMapping/>
  </p:clrMapOvr>
</p:sld>
</file>

<file path=ppt/theme/theme1.xml><?xml version="1.0" encoding="utf-8"?>
<a:theme xmlns:a="http://schemas.openxmlformats.org/drawingml/2006/main" name="Personnalisé">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Office_71628339_TF89027928_Win32" id="{6AC13B16-9F4A-4BB9-8DC6-6E1F530E23F3}" vid="{208D02E9-0519-4AAC-B295-B8FF1A4AF08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Présentation hexagonale foncée</Template>
  <TotalTime>1790</TotalTime>
  <Words>646</Words>
  <Application>Microsoft Office PowerPoint</Application>
  <PresentationFormat>Widescreen</PresentationFormat>
  <Paragraphs>157</Paragraphs>
  <Slides>21</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Abadi</vt:lpstr>
      <vt:lpstr>Aptos</vt:lpstr>
      <vt:lpstr>Arial</vt:lpstr>
      <vt:lpstr>Arial Black</vt:lpstr>
      <vt:lpstr>Calibri</vt:lpstr>
      <vt:lpstr>Posterama</vt:lpstr>
      <vt:lpstr>Posterama Text SemiBold</vt:lpstr>
      <vt:lpstr>Wingdings</vt:lpstr>
      <vt:lpstr>Personnalisé</vt:lpstr>
      <vt:lpstr>EMPLOYEE TURNOVER ANALYSIS</vt:lpstr>
      <vt:lpstr>Agenda</vt:lpstr>
      <vt:lpstr>Introduction</vt:lpstr>
      <vt:lpstr>- Find out the reason that employee is resigning from the company.   - Determine the key factor that led to the turnover. </vt:lpstr>
      <vt:lpstr>Exploratory Data Analysis</vt:lpstr>
      <vt:lpstr>Dataset description</vt:lpstr>
      <vt:lpstr>PowerPoint Presentation</vt:lpstr>
      <vt:lpstr>Bar chart</vt:lpstr>
      <vt:lpstr>PowerPoint Presentation</vt:lpstr>
      <vt:lpstr>PowerPoint Presentation</vt:lpstr>
      <vt:lpstr>Histogram</vt:lpstr>
      <vt:lpstr>Histogram</vt:lpstr>
      <vt:lpstr>Modeling</vt:lpstr>
      <vt:lpstr>Model</vt:lpstr>
      <vt:lpstr>Model Performance</vt:lpstr>
      <vt:lpstr>Implementation</vt:lpstr>
      <vt:lpstr>Model measurement -  test = 30%</vt:lpstr>
      <vt:lpstr>PowerPoint Presentation</vt:lpstr>
      <vt:lpstr>Summary</vt:lpstr>
      <vt:lpstr>references</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Mahamat Idris</dc:creator>
  <cp:lastModifiedBy>Mahamat Idris</cp:lastModifiedBy>
  <cp:revision>1</cp:revision>
  <dcterms:created xsi:type="dcterms:W3CDTF">2025-04-19T14:53:19Z</dcterms:created>
  <dcterms:modified xsi:type="dcterms:W3CDTF">2025-04-20T20:43:21Z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